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notesMasterIdLst>
    <p:notesMasterId r:id="rId3"/>
  </p:notesMasterIdLst>
  <p:sldIdLst>
    <p:sldId id="256" r:id="rId2"/>
  </p:sldIdLst>
  <p:sldSz cx="5759450" cy="16559213"/>
  <p:notesSz cx="6881813" cy="96615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Névtelen szakasz" id="{365995DA-00A8-451C-8F2E-9708BBEF129C}">
          <p14:sldIdLst>
            <p14:sldId id="25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A9B0"/>
    <a:srgbClr val="DDA96F"/>
    <a:srgbClr val="A68D85"/>
    <a:srgbClr val="513C58"/>
    <a:srgbClr val="D5DBE2"/>
    <a:srgbClr val="CBCED3"/>
    <a:srgbClr val="434F60"/>
    <a:srgbClr val="CAE8F0"/>
    <a:srgbClr val="ACD2FE"/>
    <a:srgbClr val="E2EEE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Közepesen sötét stílus 2 – 1. jelölőszín">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2" autoAdjust="0"/>
    <p:restoredTop sz="96240" autoAdjust="0"/>
  </p:normalViewPr>
  <p:slideViewPr>
    <p:cSldViewPr snapToGrid="0">
      <p:cViewPr>
        <p:scale>
          <a:sx n="75" d="100"/>
          <a:sy n="75" d="100"/>
        </p:scale>
        <p:origin x="2358" y="-46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Élőfej helye 1"/>
          <p:cNvSpPr>
            <a:spLocks noGrp="1"/>
          </p:cNvSpPr>
          <p:nvPr>
            <p:ph type="hdr" sz="quarter"/>
          </p:nvPr>
        </p:nvSpPr>
        <p:spPr>
          <a:xfrm>
            <a:off x="0" y="0"/>
            <a:ext cx="2982913" cy="484188"/>
          </a:xfrm>
          <a:prstGeom prst="rect">
            <a:avLst/>
          </a:prstGeom>
        </p:spPr>
        <p:txBody>
          <a:bodyPr vert="horz" lIns="91440" tIns="45720" rIns="91440" bIns="45720" rtlCol="0"/>
          <a:lstStyle>
            <a:lvl1pPr algn="l">
              <a:defRPr sz="1200"/>
            </a:lvl1pPr>
          </a:lstStyle>
          <a:p>
            <a:endParaRPr lang="hu-HU"/>
          </a:p>
        </p:txBody>
      </p:sp>
      <p:sp>
        <p:nvSpPr>
          <p:cNvPr id="3" name="Dátum helye 2"/>
          <p:cNvSpPr>
            <a:spLocks noGrp="1"/>
          </p:cNvSpPr>
          <p:nvPr>
            <p:ph type="dt" idx="1"/>
          </p:nvPr>
        </p:nvSpPr>
        <p:spPr>
          <a:xfrm>
            <a:off x="3897313" y="0"/>
            <a:ext cx="2982912" cy="484188"/>
          </a:xfrm>
          <a:prstGeom prst="rect">
            <a:avLst/>
          </a:prstGeom>
        </p:spPr>
        <p:txBody>
          <a:bodyPr vert="horz" lIns="91440" tIns="45720" rIns="91440" bIns="45720" rtlCol="0"/>
          <a:lstStyle>
            <a:lvl1pPr algn="r">
              <a:defRPr sz="1200"/>
            </a:lvl1pPr>
          </a:lstStyle>
          <a:p>
            <a:fld id="{9B7A8BCE-419A-4F3C-9641-21E0156BF8C8}" type="datetimeFigureOut">
              <a:rPr lang="hu-HU" smtClean="0"/>
              <a:t>2025. 02. 12.</a:t>
            </a:fld>
            <a:endParaRPr lang="hu-HU"/>
          </a:p>
        </p:txBody>
      </p:sp>
      <p:sp>
        <p:nvSpPr>
          <p:cNvPr id="4" name="Diakép helye 3"/>
          <p:cNvSpPr>
            <a:spLocks noGrp="1" noRot="1" noChangeAspect="1"/>
          </p:cNvSpPr>
          <p:nvPr>
            <p:ph type="sldImg" idx="2"/>
          </p:nvPr>
        </p:nvSpPr>
        <p:spPr>
          <a:xfrm>
            <a:off x="2874963" y="1208088"/>
            <a:ext cx="1133475" cy="3260725"/>
          </a:xfrm>
          <a:prstGeom prst="rect">
            <a:avLst/>
          </a:prstGeom>
          <a:noFill/>
          <a:ln w="12700">
            <a:solidFill>
              <a:prstClr val="black"/>
            </a:solidFill>
          </a:ln>
        </p:spPr>
        <p:txBody>
          <a:bodyPr vert="horz" lIns="91440" tIns="45720" rIns="91440" bIns="45720" rtlCol="0" anchor="ctr"/>
          <a:lstStyle/>
          <a:p>
            <a:endParaRPr lang="hu-HU"/>
          </a:p>
        </p:txBody>
      </p:sp>
      <p:sp>
        <p:nvSpPr>
          <p:cNvPr id="5" name="Jegyzetek helye 4"/>
          <p:cNvSpPr>
            <a:spLocks noGrp="1"/>
          </p:cNvSpPr>
          <p:nvPr>
            <p:ph type="body" sz="quarter" idx="3"/>
          </p:nvPr>
        </p:nvSpPr>
        <p:spPr>
          <a:xfrm>
            <a:off x="688975" y="4649788"/>
            <a:ext cx="5505450" cy="3803650"/>
          </a:xfrm>
          <a:prstGeom prst="rect">
            <a:avLst/>
          </a:prstGeom>
        </p:spPr>
        <p:txBody>
          <a:bodyPr vert="horz" lIns="91440" tIns="45720" rIns="91440" bIns="45720" rtlCol="0"/>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p>
        </p:txBody>
      </p:sp>
      <p:sp>
        <p:nvSpPr>
          <p:cNvPr id="6" name="Élőláb helye 5"/>
          <p:cNvSpPr>
            <a:spLocks noGrp="1"/>
          </p:cNvSpPr>
          <p:nvPr>
            <p:ph type="ftr" sz="quarter" idx="4"/>
          </p:nvPr>
        </p:nvSpPr>
        <p:spPr>
          <a:xfrm>
            <a:off x="0" y="9177338"/>
            <a:ext cx="2982913" cy="484187"/>
          </a:xfrm>
          <a:prstGeom prst="rect">
            <a:avLst/>
          </a:prstGeom>
        </p:spPr>
        <p:txBody>
          <a:bodyPr vert="horz" lIns="91440" tIns="45720" rIns="91440" bIns="45720" rtlCol="0" anchor="b"/>
          <a:lstStyle>
            <a:lvl1pPr algn="l">
              <a:defRPr sz="1200"/>
            </a:lvl1pPr>
          </a:lstStyle>
          <a:p>
            <a:endParaRPr lang="hu-HU"/>
          </a:p>
        </p:txBody>
      </p:sp>
      <p:sp>
        <p:nvSpPr>
          <p:cNvPr id="7" name="Dia számának helye 6"/>
          <p:cNvSpPr>
            <a:spLocks noGrp="1"/>
          </p:cNvSpPr>
          <p:nvPr>
            <p:ph type="sldNum" sz="quarter" idx="5"/>
          </p:nvPr>
        </p:nvSpPr>
        <p:spPr>
          <a:xfrm>
            <a:off x="3897313" y="9177338"/>
            <a:ext cx="2982912" cy="484187"/>
          </a:xfrm>
          <a:prstGeom prst="rect">
            <a:avLst/>
          </a:prstGeom>
        </p:spPr>
        <p:txBody>
          <a:bodyPr vert="horz" lIns="91440" tIns="45720" rIns="91440" bIns="45720" rtlCol="0" anchor="b"/>
          <a:lstStyle>
            <a:lvl1pPr algn="r">
              <a:defRPr sz="1200"/>
            </a:lvl1pPr>
          </a:lstStyle>
          <a:p>
            <a:fld id="{6451FA49-56AF-47B8-9250-8337E3C92E0F}" type="slidenum">
              <a:rPr lang="hu-HU" smtClean="0"/>
              <a:t>‹#›</a:t>
            </a:fld>
            <a:endParaRPr lang="hu-HU"/>
          </a:p>
        </p:txBody>
      </p:sp>
    </p:spTree>
    <p:extLst>
      <p:ext uri="{BB962C8B-B14F-4D97-AF65-F5344CB8AC3E}">
        <p14:creationId xmlns:p14="http://schemas.microsoft.com/office/powerpoint/2010/main" val="14416754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kép helye 1"/>
          <p:cNvSpPr>
            <a:spLocks noGrp="1" noRot="1" noChangeAspect="1"/>
          </p:cNvSpPr>
          <p:nvPr>
            <p:ph type="sldImg"/>
          </p:nvPr>
        </p:nvSpPr>
        <p:spPr>
          <a:xfrm>
            <a:off x="2874963" y="1208088"/>
            <a:ext cx="1133475" cy="3260725"/>
          </a:xfrm>
        </p:spPr>
      </p:sp>
      <p:sp>
        <p:nvSpPr>
          <p:cNvPr id="3" name="Jegyzetek helye 2"/>
          <p:cNvSpPr>
            <a:spLocks noGrp="1"/>
          </p:cNvSpPr>
          <p:nvPr>
            <p:ph type="body" idx="1"/>
          </p:nvPr>
        </p:nvSpPr>
        <p:spPr/>
        <p:txBody>
          <a:bodyPr/>
          <a:lstStyle/>
          <a:p>
            <a:endParaRPr lang="hu-HU" dirty="0"/>
          </a:p>
        </p:txBody>
      </p:sp>
      <p:sp>
        <p:nvSpPr>
          <p:cNvPr id="4" name="Dia számának helye 3"/>
          <p:cNvSpPr>
            <a:spLocks noGrp="1"/>
          </p:cNvSpPr>
          <p:nvPr>
            <p:ph type="sldNum" sz="quarter" idx="5"/>
          </p:nvPr>
        </p:nvSpPr>
        <p:spPr/>
        <p:txBody>
          <a:bodyPr/>
          <a:lstStyle/>
          <a:p>
            <a:fld id="{6451FA49-56AF-47B8-9250-8337E3C92E0F}" type="slidenum">
              <a:rPr lang="hu-HU" smtClean="0"/>
              <a:t>1</a:t>
            </a:fld>
            <a:endParaRPr lang="hu-HU"/>
          </a:p>
        </p:txBody>
      </p:sp>
    </p:spTree>
    <p:extLst>
      <p:ext uri="{BB962C8B-B14F-4D97-AF65-F5344CB8AC3E}">
        <p14:creationId xmlns:p14="http://schemas.microsoft.com/office/powerpoint/2010/main" val="21535266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Címdia">
    <p:spTree>
      <p:nvGrpSpPr>
        <p:cNvPr id="1" name=""/>
        <p:cNvGrpSpPr/>
        <p:nvPr/>
      </p:nvGrpSpPr>
      <p:grpSpPr>
        <a:xfrm>
          <a:off x="0" y="0"/>
          <a:ext cx="0" cy="0"/>
          <a:chOff x="0" y="0"/>
          <a:chExt cx="0" cy="0"/>
        </a:xfrm>
      </p:grpSpPr>
      <p:sp>
        <p:nvSpPr>
          <p:cNvPr id="2" name="Title 1"/>
          <p:cNvSpPr>
            <a:spLocks noGrp="1"/>
          </p:cNvSpPr>
          <p:nvPr>
            <p:ph type="ctrTitle"/>
          </p:nvPr>
        </p:nvSpPr>
        <p:spPr>
          <a:xfrm>
            <a:off x="431965" y="2710041"/>
            <a:ext cx="4895533" cy="5765059"/>
          </a:xfrm>
        </p:spPr>
        <p:txBody>
          <a:bodyPr anchor="b"/>
          <a:lstStyle>
            <a:lvl1pPr algn="ctr">
              <a:defRPr sz="3779"/>
            </a:lvl1pPr>
          </a:lstStyle>
          <a:p>
            <a:r>
              <a:rPr lang="hu-HU"/>
              <a:t>Mintacím szerkesztése</a:t>
            </a:r>
            <a:endParaRPr lang="en-US" dirty="0"/>
          </a:p>
        </p:txBody>
      </p:sp>
      <p:sp>
        <p:nvSpPr>
          <p:cNvPr id="3" name="Subtitle 2"/>
          <p:cNvSpPr>
            <a:spLocks noGrp="1"/>
          </p:cNvSpPr>
          <p:nvPr>
            <p:ph type="subTitle" idx="1"/>
          </p:nvPr>
        </p:nvSpPr>
        <p:spPr>
          <a:xfrm>
            <a:off x="719931" y="8697424"/>
            <a:ext cx="4319588" cy="3997975"/>
          </a:xfrm>
        </p:spPr>
        <p:txBody>
          <a:bodyPr/>
          <a:lstStyle>
            <a:lvl1pPr marL="0" indent="0" algn="ctr">
              <a:buNone/>
              <a:defRPr sz="1512"/>
            </a:lvl1pPr>
            <a:lvl2pPr marL="287983" indent="0" algn="ctr">
              <a:buNone/>
              <a:defRPr sz="1260"/>
            </a:lvl2pPr>
            <a:lvl3pPr marL="575967" indent="0" algn="ctr">
              <a:buNone/>
              <a:defRPr sz="1134"/>
            </a:lvl3pPr>
            <a:lvl4pPr marL="863949" indent="0" algn="ctr">
              <a:buNone/>
              <a:defRPr sz="1008"/>
            </a:lvl4pPr>
            <a:lvl5pPr marL="1151932" indent="0" algn="ctr">
              <a:buNone/>
              <a:defRPr sz="1008"/>
            </a:lvl5pPr>
            <a:lvl6pPr marL="1439914" indent="0" algn="ctr">
              <a:buNone/>
              <a:defRPr sz="1008"/>
            </a:lvl6pPr>
            <a:lvl7pPr marL="1727898" indent="0" algn="ctr">
              <a:buNone/>
              <a:defRPr sz="1008"/>
            </a:lvl7pPr>
            <a:lvl8pPr marL="2015881" indent="0" algn="ctr">
              <a:buNone/>
              <a:defRPr sz="1008"/>
            </a:lvl8pPr>
            <a:lvl9pPr marL="2303864" indent="0" algn="ctr">
              <a:buNone/>
              <a:defRPr sz="1008"/>
            </a:lvl9pPr>
          </a:lstStyle>
          <a:p>
            <a:r>
              <a:rPr lang="hu-HU"/>
              <a:t>Kattintson ide az alcím mintájának szerkesztéséhez</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184529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Cím és függőleges szöve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Vertical Text Placeholder 2"/>
          <p:cNvSpPr>
            <a:spLocks noGrp="1"/>
          </p:cNvSpPr>
          <p:nvPr>
            <p:ph type="body" orient="vert" idx="1"/>
          </p:nvPr>
        </p:nvSpPr>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7861625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Függőleges cím és szöve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21613" y="881625"/>
            <a:ext cx="1241881" cy="14033168"/>
          </a:xfrm>
        </p:spPr>
        <p:txBody>
          <a:bodyPr vert="eaVert"/>
          <a:lstStyle/>
          <a:p>
            <a:r>
              <a:rPr lang="hu-HU"/>
              <a:t>Mintacím szerkesztése</a:t>
            </a:r>
            <a:endParaRPr lang="en-US" dirty="0"/>
          </a:p>
        </p:txBody>
      </p:sp>
      <p:sp>
        <p:nvSpPr>
          <p:cNvPr id="3" name="Vertical Text Placeholder 2"/>
          <p:cNvSpPr>
            <a:spLocks noGrp="1"/>
          </p:cNvSpPr>
          <p:nvPr>
            <p:ph type="body" orient="vert" idx="1"/>
          </p:nvPr>
        </p:nvSpPr>
        <p:spPr>
          <a:xfrm>
            <a:off x="395969" y="881625"/>
            <a:ext cx="3653651" cy="14033168"/>
          </a:xfrm>
        </p:spPr>
        <p:txBody>
          <a:bodyPr vert="eaVert"/>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746387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Cím és tartal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idx="1"/>
          </p:nvPr>
        </p:nvSpPr>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514544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zakaszfejléc">
    <p:spTree>
      <p:nvGrpSpPr>
        <p:cNvPr id="1" name=""/>
        <p:cNvGrpSpPr/>
        <p:nvPr/>
      </p:nvGrpSpPr>
      <p:grpSpPr>
        <a:xfrm>
          <a:off x="0" y="0"/>
          <a:ext cx="0" cy="0"/>
          <a:chOff x="0" y="0"/>
          <a:chExt cx="0" cy="0"/>
        </a:xfrm>
      </p:grpSpPr>
      <p:sp>
        <p:nvSpPr>
          <p:cNvPr id="2" name="Title 1"/>
          <p:cNvSpPr>
            <a:spLocks noGrp="1"/>
          </p:cNvSpPr>
          <p:nvPr>
            <p:ph type="title"/>
          </p:nvPr>
        </p:nvSpPr>
        <p:spPr>
          <a:xfrm>
            <a:off x="392963" y="4128310"/>
            <a:ext cx="4967526" cy="6888171"/>
          </a:xfrm>
        </p:spPr>
        <p:txBody>
          <a:bodyPr anchor="b"/>
          <a:lstStyle>
            <a:lvl1pPr>
              <a:defRPr sz="3779"/>
            </a:lvl1pPr>
          </a:lstStyle>
          <a:p>
            <a:r>
              <a:rPr lang="hu-HU"/>
              <a:t>Mintacím szerkesztése</a:t>
            </a:r>
            <a:endParaRPr lang="en-US" dirty="0"/>
          </a:p>
        </p:txBody>
      </p:sp>
      <p:sp>
        <p:nvSpPr>
          <p:cNvPr id="3" name="Text Placeholder 2"/>
          <p:cNvSpPr>
            <a:spLocks noGrp="1"/>
          </p:cNvSpPr>
          <p:nvPr>
            <p:ph type="body" idx="1"/>
          </p:nvPr>
        </p:nvSpPr>
        <p:spPr>
          <a:xfrm>
            <a:off x="392963" y="11081648"/>
            <a:ext cx="4967526" cy="3622327"/>
          </a:xfrm>
        </p:spPr>
        <p:txBody>
          <a:bodyPr/>
          <a:lstStyle>
            <a:lvl1pPr marL="0" indent="0">
              <a:buNone/>
              <a:defRPr sz="1512">
                <a:solidFill>
                  <a:schemeClr val="tx1"/>
                </a:solidFill>
              </a:defRPr>
            </a:lvl1pPr>
            <a:lvl2pPr marL="287983" indent="0">
              <a:buNone/>
              <a:defRPr sz="1260">
                <a:solidFill>
                  <a:schemeClr val="tx1">
                    <a:tint val="75000"/>
                  </a:schemeClr>
                </a:solidFill>
              </a:defRPr>
            </a:lvl2pPr>
            <a:lvl3pPr marL="575967" indent="0">
              <a:buNone/>
              <a:defRPr sz="1134">
                <a:solidFill>
                  <a:schemeClr val="tx1">
                    <a:tint val="75000"/>
                  </a:schemeClr>
                </a:solidFill>
              </a:defRPr>
            </a:lvl3pPr>
            <a:lvl4pPr marL="863949" indent="0">
              <a:buNone/>
              <a:defRPr sz="1008">
                <a:solidFill>
                  <a:schemeClr val="tx1">
                    <a:tint val="75000"/>
                  </a:schemeClr>
                </a:solidFill>
              </a:defRPr>
            </a:lvl4pPr>
            <a:lvl5pPr marL="1151932" indent="0">
              <a:buNone/>
              <a:defRPr sz="1008">
                <a:solidFill>
                  <a:schemeClr val="tx1">
                    <a:tint val="75000"/>
                  </a:schemeClr>
                </a:solidFill>
              </a:defRPr>
            </a:lvl5pPr>
            <a:lvl6pPr marL="1439914" indent="0">
              <a:buNone/>
              <a:defRPr sz="1008">
                <a:solidFill>
                  <a:schemeClr val="tx1">
                    <a:tint val="75000"/>
                  </a:schemeClr>
                </a:solidFill>
              </a:defRPr>
            </a:lvl6pPr>
            <a:lvl7pPr marL="1727898" indent="0">
              <a:buNone/>
              <a:defRPr sz="1008">
                <a:solidFill>
                  <a:schemeClr val="tx1">
                    <a:tint val="75000"/>
                  </a:schemeClr>
                </a:solidFill>
              </a:defRPr>
            </a:lvl7pPr>
            <a:lvl8pPr marL="2015881" indent="0">
              <a:buNone/>
              <a:defRPr sz="1008">
                <a:solidFill>
                  <a:schemeClr val="tx1">
                    <a:tint val="75000"/>
                  </a:schemeClr>
                </a:solidFill>
              </a:defRPr>
            </a:lvl8pPr>
            <a:lvl9pPr marL="2303864" indent="0">
              <a:buNone/>
              <a:defRPr sz="1008">
                <a:solidFill>
                  <a:schemeClr val="tx1">
                    <a:tint val="75000"/>
                  </a:schemeClr>
                </a:solidFill>
              </a:defRPr>
            </a:lvl9pPr>
          </a:lstStyle>
          <a:p>
            <a:pPr lvl="0"/>
            <a:r>
              <a:rPr lang="hu-HU"/>
              <a:t>Mintaszöveg szerkesztése</a:t>
            </a:r>
          </a:p>
        </p:txBody>
      </p:sp>
      <p:sp>
        <p:nvSpPr>
          <p:cNvPr id="4" name="Date Placeholder 3"/>
          <p:cNvSpPr>
            <a:spLocks noGrp="1"/>
          </p:cNvSpPr>
          <p:nvPr>
            <p:ph type="dt" sz="half" idx="10"/>
          </p:nvPr>
        </p:nvSpPr>
        <p:spPr/>
        <p:txBody>
          <a:bodyPr/>
          <a:lstStyle/>
          <a:p>
            <a:fld id="{F75E4B7E-9976-4531-AE92-1F7086DE0894}" type="datetimeFigureOut">
              <a:rPr lang="hu-HU" smtClean="0"/>
              <a:t>2025. 02. 12.</a:t>
            </a:fld>
            <a:endParaRPr lang="hu-HU"/>
          </a:p>
        </p:txBody>
      </p:sp>
      <p:sp>
        <p:nvSpPr>
          <p:cNvPr id="5" name="Footer Placeholder 4"/>
          <p:cNvSpPr>
            <a:spLocks noGrp="1"/>
          </p:cNvSpPr>
          <p:nvPr>
            <p:ph type="ftr" sz="quarter" idx="11"/>
          </p:nvPr>
        </p:nvSpPr>
        <p:spPr/>
        <p:txBody>
          <a:bodyPr/>
          <a:lstStyle/>
          <a:p>
            <a:endParaRPr lang="hu-HU"/>
          </a:p>
        </p:txBody>
      </p:sp>
      <p:sp>
        <p:nvSpPr>
          <p:cNvPr id="6" name="Slide Number Placeholder 5"/>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29278177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tartalomrész">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Content Placeholder 2"/>
          <p:cNvSpPr>
            <a:spLocks noGrp="1"/>
          </p:cNvSpPr>
          <p:nvPr>
            <p:ph sz="half" idx="1"/>
          </p:nvPr>
        </p:nvSpPr>
        <p:spPr>
          <a:xfrm>
            <a:off x="39596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Content Placeholder 3"/>
          <p:cNvSpPr>
            <a:spLocks noGrp="1"/>
          </p:cNvSpPr>
          <p:nvPr>
            <p:ph sz="half" idx="2"/>
          </p:nvPr>
        </p:nvSpPr>
        <p:spPr>
          <a:xfrm>
            <a:off x="2915722" y="4408127"/>
            <a:ext cx="2447766" cy="10506669"/>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233000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Összehasonlítás">
    <p:spTree>
      <p:nvGrpSpPr>
        <p:cNvPr id="1" name=""/>
        <p:cNvGrpSpPr/>
        <p:nvPr/>
      </p:nvGrpSpPr>
      <p:grpSpPr>
        <a:xfrm>
          <a:off x="0" y="0"/>
          <a:ext cx="0" cy="0"/>
          <a:chOff x="0" y="0"/>
          <a:chExt cx="0" cy="0"/>
        </a:xfrm>
      </p:grpSpPr>
      <p:sp>
        <p:nvSpPr>
          <p:cNvPr id="2" name="Title 1"/>
          <p:cNvSpPr>
            <a:spLocks noGrp="1"/>
          </p:cNvSpPr>
          <p:nvPr>
            <p:ph type="title"/>
          </p:nvPr>
        </p:nvSpPr>
        <p:spPr>
          <a:xfrm>
            <a:off x="396712" y="881629"/>
            <a:ext cx="4967526" cy="3200682"/>
          </a:xfrm>
        </p:spPr>
        <p:txBody>
          <a:bodyPr/>
          <a:lstStyle/>
          <a:p>
            <a:r>
              <a:rPr lang="hu-HU"/>
              <a:t>Mintacím szerkesztése</a:t>
            </a:r>
            <a:endParaRPr lang="en-US" dirty="0"/>
          </a:p>
        </p:txBody>
      </p:sp>
      <p:sp>
        <p:nvSpPr>
          <p:cNvPr id="3" name="Text Placeholder 2"/>
          <p:cNvSpPr>
            <a:spLocks noGrp="1"/>
          </p:cNvSpPr>
          <p:nvPr>
            <p:ph type="body" idx="1"/>
          </p:nvPr>
        </p:nvSpPr>
        <p:spPr>
          <a:xfrm>
            <a:off x="396719" y="4059309"/>
            <a:ext cx="2436517"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4" name="Content Placeholder 3"/>
          <p:cNvSpPr>
            <a:spLocks noGrp="1"/>
          </p:cNvSpPr>
          <p:nvPr>
            <p:ph sz="half" idx="2"/>
          </p:nvPr>
        </p:nvSpPr>
        <p:spPr>
          <a:xfrm>
            <a:off x="396719" y="6048714"/>
            <a:ext cx="2436517"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5" name="Text Placeholder 4"/>
          <p:cNvSpPr>
            <a:spLocks noGrp="1"/>
          </p:cNvSpPr>
          <p:nvPr>
            <p:ph type="body" sz="quarter" idx="3"/>
          </p:nvPr>
        </p:nvSpPr>
        <p:spPr>
          <a:xfrm>
            <a:off x="2915722" y="4059309"/>
            <a:ext cx="2448516" cy="1989404"/>
          </a:xfrm>
        </p:spPr>
        <p:txBody>
          <a:bodyPr anchor="b"/>
          <a:lstStyle>
            <a:lvl1pPr marL="0" indent="0">
              <a:buNone/>
              <a:defRPr sz="1512" b="1"/>
            </a:lvl1pPr>
            <a:lvl2pPr marL="287983" indent="0">
              <a:buNone/>
              <a:defRPr sz="1260" b="1"/>
            </a:lvl2pPr>
            <a:lvl3pPr marL="575967" indent="0">
              <a:buNone/>
              <a:defRPr sz="1134" b="1"/>
            </a:lvl3pPr>
            <a:lvl4pPr marL="863949" indent="0">
              <a:buNone/>
              <a:defRPr sz="1008" b="1"/>
            </a:lvl4pPr>
            <a:lvl5pPr marL="1151932" indent="0">
              <a:buNone/>
              <a:defRPr sz="1008" b="1"/>
            </a:lvl5pPr>
            <a:lvl6pPr marL="1439914" indent="0">
              <a:buNone/>
              <a:defRPr sz="1008" b="1"/>
            </a:lvl6pPr>
            <a:lvl7pPr marL="1727898" indent="0">
              <a:buNone/>
              <a:defRPr sz="1008" b="1"/>
            </a:lvl7pPr>
            <a:lvl8pPr marL="2015881" indent="0">
              <a:buNone/>
              <a:defRPr sz="1008" b="1"/>
            </a:lvl8pPr>
            <a:lvl9pPr marL="2303864" indent="0">
              <a:buNone/>
              <a:defRPr sz="1008" b="1"/>
            </a:lvl9pPr>
          </a:lstStyle>
          <a:p>
            <a:pPr lvl="0"/>
            <a:r>
              <a:rPr lang="hu-HU"/>
              <a:t>Mintaszöveg szerkesztése</a:t>
            </a:r>
          </a:p>
        </p:txBody>
      </p:sp>
      <p:sp>
        <p:nvSpPr>
          <p:cNvPr id="6" name="Content Placeholder 5"/>
          <p:cNvSpPr>
            <a:spLocks noGrp="1"/>
          </p:cNvSpPr>
          <p:nvPr>
            <p:ph sz="quarter" idx="4"/>
          </p:nvPr>
        </p:nvSpPr>
        <p:spPr>
          <a:xfrm>
            <a:off x="2915722" y="6048714"/>
            <a:ext cx="2448516" cy="8896745"/>
          </a:xfrm>
        </p:spPr>
        <p:txBody>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7" name="Date Placeholder 6"/>
          <p:cNvSpPr>
            <a:spLocks noGrp="1"/>
          </p:cNvSpPr>
          <p:nvPr>
            <p:ph type="dt" sz="half" idx="10"/>
          </p:nvPr>
        </p:nvSpPr>
        <p:spPr/>
        <p:txBody>
          <a:bodyPr/>
          <a:lstStyle/>
          <a:p>
            <a:fld id="{F75E4B7E-9976-4531-AE92-1F7086DE0894}" type="datetimeFigureOut">
              <a:rPr lang="hu-HU" smtClean="0"/>
              <a:t>2025. 02. 12.</a:t>
            </a:fld>
            <a:endParaRPr lang="hu-HU"/>
          </a:p>
        </p:txBody>
      </p:sp>
      <p:sp>
        <p:nvSpPr>
          <p:cNvPr id="8" name="Footer Placeholder 7"/>
          <p:cNvSpPr>
            <a:spLocks noGrp="1"/>
          </p:cNvSpPr>
          <p:nvPr>
            <p:ph type="ftr" sz="quarter" idx="11"/>
          </p:nvPr>
        </p:nvSpPr>
        <p:spPr/>
        <p:txBody>
          <a:bodyPr/>
          <a:lstStyle/>
          <a:p>
            <a:endParaRPr lang="hu-HU"/>
          </a:p>
        </p:txBody>
      </p:sp>
      <p:sp>
        <p:nvSpPr>
          <p:cNvPr id="9" name="Slide Number Placeholder 8"/>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39410162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sak cí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u-HU"/>
              <a:t>Mintacím szerkesztése</a:t>
            </a:r>
            <a:endParaRPr lang="en-US" dirty="0"/>
          </a:p>
        </p:txBody>
      </p:sp>
      <p:sp>
        <p:nvSpPr>
          <p:cNvPr id="3" name="Date Placeholder 2"/>
          <p:cNvSpPr>
            <a:spLocks noGrp="1"/>
          </p:cNvSpPr>
          <p:nvPr>
            <p:ph type="dt" sz="half" idx="10"/>
          </p:nvPr>
        </p:nvSpPr>
        <p:spPr/>
        <p:txBody>
          <a:bodyPr/>
          <a:lstStyle/>
          <a:p>
            <a:fld id="{F75E4B7E-9976-4531-AE92-1F7086DE0894}" type="datetimeFigureOut">
              <a:rPr lang="hu-HU" smtClean="0"/>
              <a:t>2025. 02. 12.</a:t>
            </a:fld>
            <a:endParaRPr lang="hu-HU"/>
          </a:p>
        </p:txBody>
      </p:sp>
      <p:sp>
        <p:nvSpPr>
          <p:cNvPr id="4" name="Footer Placeholder 3"/>
          <p:cNvSpPr>
            <a:spLocks noGrp="1"/>
          </p:cNvSpPr>
          <p:nvPr>
            <p:ph type="ftr" sz="quarter" idx="11"/>
          </p:nvPr>
        </p:nvSpPr>
        <p:spPr/>
        <p:txBody>
          <a:bodyPr/>
          <a:lstStyle/>
          <a:p>
            <a:endParaRPr lang="hu-HU"/>
          </a:p>
        </p:txBody>
      </p:sp>
      <p:sp>
        <p:nvSpPr>
          <p:cNvPr id="5" name="Slide Number Placeholder 4"/>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2817726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Üres">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5E4B7E-9976-4531-AE92-1F7086DE0894}" type="datetimeFigureOut">
              <a:rPr lang="hu-HU" smtClean="0"/>
              <a:t>2025. 02. 12.</a:t>
            </a:fld>
            <a:endParaRPr lang="hu-HU"/>
          </a:p>
        </p:txBody>
      </p:sp>
      <p:sp>
        <p:nvSpPr>
          <p:cNvPr id="3" name="Footer Placeholder 2"/>
          <p:cNvSpPr>
            <a:spLocks noGrp="1"/>
          </p:cNvSpPr>
          <p:nvPr>
            <p:ph type="ftr" sz="quarter" idx="11"/>
          </p:nvPr>
        </p:nvSpPr>
        <p:spPr/>
        <p:txBody>
          <a:bodyPr/>
          <a:lstStyle/>
          <a:p>
            <a:endParaRPr lang="hu-HU"/>
          </a:p>
        </p:txBody>
      </p:sp>
      <p:sp>
        <p:nvSpPr>
          <p:cNvPr id="4" name="Slide Number Placeholder 3"/>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657559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artalomrész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Content Placeholder 2"/>
          <p:cNvSpPr>
            <a:spLocks noGrp="1"/>
          </p:cNvSpPr>
          <p:nvPr>
            <p:ph idx="1"/>
          </p:nvPr>
        </p:nvSpPr>
        <p:spPr>
          <a:xfrm>
            <a:off x="2448516" y="2384224"/>
            <a:ext cx="2915722" cy="11767774"/>
          </a:xfrm>
        </p:spPr>
        <p:txBody>
          <a:bodyPr/>
          <a:lstStyle>
            <a:lvl1pPr>
              <a:defRPr sz="2016"/>
            </a:lvl1pPr>
            <a:lvl2pPr>
              <a:defRPr sz="1764"/>
            </a:lvl2pPr>
            <a:lvl3pPr>
              <a:defRPr sz="1512"/>
            </a:lvl3pPr>
            <a:lvl4pPr>
              <a:defRPr sz="1260"/>
            </a:lvl4pPr>
            <a:lvl5pPr>
              <a:defRPr sz="1260"/>
            </a:lvl5pPr>
            <a:lvl6pPr>
              <a:defRPr sz="1260"/>
            </a:lvl6pPr>
            <a:lvl7pPr>
              <a:defRPr sz="1260"/>
            </a:lvl7pPr>
            <a:lvl8pPr>
              <a:defRPr sz="1260"/>
            </a:lvl8pPr>
            <a:lvl9pPr>
              <a:defRPr sz="1260"/>
            </a:lvl9p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8760673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Kép képaláírással">
    <p:spTree>
      <p:nvGrpSpPr>
        <p:cNvPr id="1" name=""/>
        <p:cNvGrpSpPr/>
        <p:nvPr/>
      </p:nvGrpSpPr>
      <p:grpSpPr>
        <a:xfrm>
          <a:off x="0" y="0"/>
          <a:ext cx="0" cy="0"/>
          <a:chOff x="0" y="0"/>
          <a:chExt cx="0" cy="0"/>
        </a:xfrm>
      </p:grpSpPr>
      <p:sp>
        <p:nvSpPr>
          <p:cNvPr id="2" name="Title 1"/>
          <p:cNvSpPr>
            <a:spLocks noGrp="1"/>
          </p:cNvSpPr>
          <p:nvPr>
            <p:ph type="title"/>
          </p:nvPr>
        </p:nvSpPr>
        <p:spPr>
          <a:xfrm>
            <a:off x="396718" y="1103949"/>
            <a:ext cx="1857573" cy="3863816"/>
          </a:xfrm>
        </p:spPr>
        <p:txBody>
          <a:bodyPr anchor="b"/>
          <a:lstStyle>
            <a:lvl1pPr>
              <a:defRPr sz="2016"/>
            </a:lvl1pPr>
          </a:lstStyle>
          <a:p>
            <a:r>
              <a:rPr lang="hu-HU"/>
              <a:t>Mintacím szerkesztése</a:t>
            </a:r>
            <a:endParaRPr lang="en-US" dirty="0"/>
          </a:p>
        </p:txBody>
      </p:sp>
      <p:sp>
        <p:nvSpPr>
          <p:cNvPr id="3" name="Picture Placeholder 2"/>
          <p:cNvSpPr>
            <a:spLocks noGrp="1" noChangeAspect="1"/>
          </p:cNvSpPr>
          <p:nvPr>
            <p:ph type="pic" idx="1"/>
          </p:nvPr>
        </p:nvSpPr>
        <p:spPr>
          <a:xfrm>
            <a:off x="2448516" y="2384224"/>
            <a:ext cx="2915722" cy="11767774"/>
          </a:xfrm>
        </p:spPr>
        <p:txBody>
          <a:bodyPr anchor="t"/>
          <a:lstStyle>
            <a:lvl1pPr marL="0" indent="0">
              <a:buNone/>
              <a:defRPr sz="2016"/>
            </a:lvl1pPr>
            <a:lvl2pPr marL="287983" indent="0">
              <a:buNone/>
              <a:defRPr sz="1764"/>
            </a:lvl2pPr>
            <a:lvl3pPr marL="575967" indent="0">
              <a:buNone/>
              <a:defRPr sz="1512"/>
            </a:lvl3pPr>
            <a:lvl4pPr marL="863949" indent="0">
              <a:buNone/>
              <a:defRPr sz="1260"/>
            </a:lvl4pPr>
            <a:lvl5pPr marL="1151932" indent="0">
              <a:buNone/>
              <a:defRPr sz="1260"/>
            </a:lvl5pPr>
            <a:lvl6pPr marL="1439914" indent="0">
              <a:buNone/>
              <a:defRPr sz="1260"/>
            </a:lvl6pPr>
            <a:lvl7pPr marL="1727898" indent="0">
              <a:buNone/>
              <a:defRPr sz="1260"/>
            </a:lvl7pPr>
            <a:lvl8pPr marL="2015881" indent="0">
              <a:buNone/>
              <a:defRPr sz="1260"/>
            </a:lvl8pPr>
            <a:lvl9pPr marL="2303864" indent="0">
              <a:buNone/>
              <a:defRPr sz="1260"/>
            </a:lvl9pPr>
          </a:lstStyle>
          <a:p>
            <a:r>
              <a:rPr lang="hu-HU"/>
              <a:t>Kép beszúrásához kattintson az ikonra</a:t>
            </a:r>
            <a:endParaRPr lang="en-US" dirty="0"/>
          </a:p>
        </p:txBody>
      </p:sp>
      <p:sp>
        <p:nvSpPr>
          <p:cNvPr id="4" name="Text Placeholder 3"/>
          <p:cNvSpPr>
            <a:spLocks noGrp="1"/>
          </p:cNvSpPr>
          <p:nvPr>
            <p:ph type="body" sz="half" idx="2"/>
          </p:nvPr>
        </p:nvSpPr>
        <p:spPr>
          <a:xfrm>
            <a:off x="396718" y="4967766"/>
            <a:ext cx="1857573" cy="9203397"/>
          </a:xfrm>
        </p:spPr>
        <p:txBody>
          <a:bodyPr/>
          <a:lstStyle>
            <a:lvl1pPr marL="0" indent="0">
              <a:buNone/>
              <a:defRPr sz="1008"/>
            </a:lvl1pPr>
            <a:lvl2pPr marL="287983" indent="0">
              <a:buNone/>
              <a:defRPr sz="882"/>
            </a:lvl2pPr>
            <a:lvl3pPr marL="575967" indent="0">
              <a:buNone/>
              <a:defRPr sz="756"/>
            </a:lvl3pPr>
            <a:lvl4pPr marL="863949" indent="0">
              <a:buNone/>
              <a:defRPr sz="630"/>
            </a:lvl4pPr>
            <a:lvl5pPr marL="1151932" indent="0">
              <a:buNone/>
              <a:defRPr sz="630"/>
            </a:lvl5pPr>
            <a:lvl6pPr marL="1439914" indent="0">
              <a:buNone/>
              <a:defRPr sz="630"/>
            </a:lvl6pPr>
            <a:lvl7pPr marL="1727898" indent="0">
              <a:buNone/>
              <a:defRPr sz="630"/>
            </a:lvl7pPr>
            <a:lvl8pPr marL="2015881" indent="0">
              <a:buNone/>
              <a:defRPr sz="630"/>
            </a:lvl8pPr>
            <a:lvl9pPr marL="2303864" indent="0">
              <a:buNone/>
              <a:defRPr sz="630"/>
            </a:lvl9pPr>
          </a:lstStyle>
          <a:p>
            <a:pPr lvl="0"/>
            <a:r>
              <a:rPr lang="hu-HU"/>
              <a:t>Mintaszöveg szerkesztése</a:t>
            </a:r>
          </a:p>
        </p:txBody>
      </p:sp>
      <p:sp>
        <p:nvSpPr>
          <p:cNvPr id="5" name="Date Placeholder 4"/>
          <p:cNvSpPr>
            <a:spLocks noGrp="1"/>
          </p:cNvSpPr>
          <p:nvPr>
            <p:ph type="dt" sz="half" idx="10"/>
          </p:nvPr>
        </p:nvSpPr>
        <p:spPr/>
        <p:txBody>
          <a:bodyPr/>
          <a:lstStyle/>
          <a:p>
            <a:fld id="{F75E4B7E-9976-4531-AE92-1F7086DE0894}" type="datetimeFigureOut">
              <a:rPr lang="hu-HU" smtClean="0"/>
              <a:t>2025. 02. 12.</a:t>
            </a:fld>
            <a:endParaRPr lang="hu-HU"/>
          </a:p>
        </p:txBody>
      </p:sp>
      <p:sp>
        <p:nvSpPr>
          <p:cNvPr id="6" name="Footer Placeholder 5"/>
          <p:cNvSpPr>
            <a:spLocks noGrp="1"/>
          </p:cNvSpPr>
          <p:nvPr>
            <p:ph type="ftr" sz="quarter" idx="11"/>
          </p:nvPr>
        </p:nvSpPr>
        <p:spPr/>
        <p:txBody>
          <a:bodyPr/>
          <a:lstStyle/>
          <a:p>
            <a:endParaRPr lang="hu-HU"/>
          </a:p>
        </p:txBody>
      </p:sp>
      <p:sp>
        <p:nvSpPr>
          <p:cNvPr id="7" name="Slide Number Placeholder 6"/>
          <p:cNvSpPr>
            <a:spLocks noGrp="1"/>
          </p:cNvSpPr>
          <p:nvPr>
            <p:ph type="sldNum" sz="quarter" idx="12"/>
          </p:nvPr>
        </p:nvSpPr>
        <p:spPr/>
        <p:txBody>
          <a:bodyPr/>
          <a:lstStyle/>
          <a:p>
            <a:fld id="{C6D0DFD3-CCC3-4E8A-92F3-DE64AAB6B19E}" type="slidenum">
              <a:rPr lang="hu-HU" smtClean="0"/>
              <a:t>‹#›</a:t>
            </a:fld>
            <a:endParaRPr lang="hu-HU"/>
          </a:p>
        </p:txBody>
      </p:sp>
    </p:spTree>
    <p:extLst>
      <p:ext uri="{BB962C8B-B14F-4D97-AF65-F5344CB8AC3E}">
        <p14:creationId xmlns:p14="http://schemas.microsoft.com/office/powerpoint/2010/main" val="1947782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962" y="881629"/>
            <a:ext cx="4967526" cy="3200682"/>
          </a:xfrm>
          <a:prstGeom prst="rect">
            <a:avLst/>
          </a:prstGeom>
        </p:spPr>
        <p:txBody>
          <a:bodyPr vert="horz" lIns="91440" tIns="45720" rIns="91440" bIns="45720" rtlCol="0" anchor="ctr">
            <a:normAutofit/>
          </a:bodyPr>
          <a:lstStyle/>
          <a:p>
            <a:r>
              <a:rPr lang="hu-HU"/>
              <a:t>Mintacím szerkesztése</a:t>
            </a:r>
            <a:endParaRPr lang="en-US" dirty="0"/>
          </a:p>
        </p:txBody>
      </p:sp>
      <p:sp>
        <p:nvSpPr>
          <p:cNvPr id="3" name="Text Placeholder 2"/>
          <p:cNvSpPr>
            <a:spLocks noGrp="1"/>
          </p:cNvSpPr>
          <p:nvPr>
            <p:ph type="body" idx="1"/>
          </p:nvPr>
        </p:nvSpPr>
        <p:spPr>
          <a:xfrm>
            <a:off x="395962" y="4408127"/>
            <a:ext cx="4967526" cy="10506669"/>
          </a:xfrm>
          <a:prstGeom prst="rect">
            <a:avLst/>
          </a:prstGeom>
        </p:spPr>
        <p:txBody>
          <a:bodyPr vert="horz" lIns="91440" tIns="45720" rIns="91440" bIns="45720" rtlCol="0">
            <a:normAutofit/>
          </a:bodyPr>
          <a:lstStyle/>
          <a:p>
            <a:pPr lvl="0"/>
            <a:r>
              <a:rPr lang="hu-HU"/>
              <a:t>Mintaszöveg szerkesztése</a:t>
            </a:r>
          </a:p>
          <a:p>
            <a:pPr lvl="1"/>
            <a:r>
              <a:rPr lang="hu-HU"/>
              <a:t>Második szint</a:t>
            </a:r>
          </a:p>
          <a:p>
            <a:pPr lvl="2"/>
            <a:r>
              <a:rPr lang="hu-HU"/>
              <a:t>Harmadik szint</a:t>
            </a:r>
          </a:p>
          <a:p>
            <a:pPr lvl="3"/>
            <a:r>
              <a:rPr lang="hu-HU"/>
              <a:t>Negyedik szint</a:t>
            </a:r>
          </a:p>
          <a:p>
            <a:pPr lvl="4"/>
            <a:r>
              <a:rPr lang="hu-HU"/>
              <a:t>Ötödik szint</a:t>
            </a:r>
            <a:endParaRPr lang="en-US" dirty="0"/>
          </a:p>
        </p:txBody>
      </p:sp>
      <p:sp>
        <p:nvSpPr>
          <p:cNvPr id="4" name="Date Placeholder 3"/>
          <p:cNvSpPr>
            <a:spLocks noGrp="1"/>
          </p:cNvSpPr>
          <p:nvPr>
            <p:ph type="dt" sz="half" idx="2"/>
          </p:nvPr>
        </p:nvSpPr>
        <p:spPr>
          <a:xfrm>
            <a:off x="395962" y="15347944"/>
            <a:ext cx="1295876" cy="881625"/>
          </a:xfrm>
          <a:prstGeom prst="rect">
            <a:avLst/>
          </a:prstGeom>
        </p:spPr>
        <p:txBody>
          <a:bodyPr vert="horz" lIns="91440" tIns="45720" rIns="91440" bIns="45720" rtlCol="0" anchor="ctr"/>
          <a:lstStyle>
            <a:lvl1pPr algn="l">
              <a:defRPr sz="756">
                <a:solidFill>
                  <a:schemeClr val="tx1">
                    <a:tint val="75000"/>
                  </a:schemeClr>
                </a:solidFill>
              </a:defRPr>
            </a:lvl1pPr>
          </a:lstStyle>
          <a:p>
            <a:fld id="{F75E4B7E-9976-4531-AE92-1F7086DE0894}" type="datetimeFigureOut">
              <a:rPr lang="hu-HU" smtClean="0"/>
              <a:t>2025. 02. 12.</a:t>
            </a:fld>
            <a:endParaRPr lang="hu-HU"/>
          </a:p>
        </p:txBody>
      </p:sp>
      <p:sp>
        <p:nvSpPr>
          <p:cNvPr id="5" name="Footer Placeholder 4"/>
          <p:cNvSpPr>
            <a:spLocks noGrp="1"/>
          </p:cNvSpPr>
          <p:nvPr>
            <p:ph type="ftr" sz="quarter" idx="3"/>
          </p:nvPr>
        </p:nvSpPr>
        <p:spPr>
          <a:xfrm>
            <a:off x="1907818" y="15347944"/>
            <a:ext cx="1943814" cy="881625"/>
          </a:xfrm>
          <a:prstGeom prst="rect">
            <a:avLst/>
          </a:prstGeom>
        </p:spPr>
        <p:txBody>
          <a:bodyPr vert="horz" lIns="91440" tIns="45720" rIns="91440" bIns="45720" rtlCol="0" anchor="ctr"/>
          <a:lstStyle>
            <a:lvl1pPr algn="ctr">
              <a:defRPr sz="756">
                <a:solidFill>
                  <a:schemeClr val="tx1">
                    <a:tint val="75000"/>
                  </a:schemeClr>
                </a:solidFill>
              </a:defRPr>
            </a:lvl1pPr>
          </a:lstStyle>
          <a:p>
            <a:endParaRPr lang="hu-HU"/>
          </a:p>
        </p:txBody>
      </p:sp>
      <p:sp>
        <p:nvSpPr>
          <p:cNvPr id="6" name="Slide Number Placeholder 5"/>
          <p:cNvSpPr>
            <a:spLocks noGrp="1"/>
          </p:cNvSpPr>
          <p:nvPr>
            <p:ph type="sldNum" sz="quarter" idx="4"/>
          </p:nvPr>
        </p:nvSpPr>
        <p:spPr>
          <a:xfrm>
            <a:off x="4067612" y="15347944"/>
            <a:ext cx="1295876" cy="881625"/>
          </a:xfrm>
          <a:prstGeom prst="rect">
            <a:avLst/>
          </a:prstGeom>
        </p:spPr>
        <p:txBody>
          <a:bodyPr vert="horz" lIns="91440" tIns="45720" rIns="91440" bIns="45720" rtlCol="0" anchor="ctr"/>
          <a:lstStyle>
            <a:lvl1pPr algn="r">
              <a:defRPr sz="756">
                <a:solidFill>
                  <a:schemeClr val="tx1">
                    <a:tint val="75000"/>
                  </a:schemeClr>
                </a:solidFill>
              </a:defRPr>
            </a:lvl1pPr>
          </a:lstStyle>
          <a:p>
            <a:fld id="{C6D0DFD3-CCC3-4E8A-92F3-DE64AAB6B19E}" type="slidenum">
              <a:rPr lang="hu-HU" smtClean="0"/>
              <a:t>‹#›</a:t>
            </a:fld>
            <a:endParaRPr lang="hu-HU"/>
          </a:p>
        </p:txBody>
      </p:sp>
    </p:spTree>
    <p:extLst>
      <p:ext uri="{BB962C8B-B14F-4D97-AF65-F5344CB8AC3E}">
        <p14:creationId xmlns:p14="http://schemas.microsoft.com/office/powerpoint/2010/main" val="595704535"/>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defTabSz="575967" rtl="0" eaLnBrk="1" latinLnBrk="0" hangingPunct="1">
        <a:lnSpc>
          <a:spcPct val="90000"/>
        </a:lnSpc>
        <a:spcBef>
          <a:spcPct val="0"/>
        </a:spcBef>
        <a:buNone/>
        <a:defRPr sz="2772" kern="1200">
          <a:solidFill>
            <a:schemeClr val="tx1"/>
          </a:solidFill>
          <a:latin typeface="+mj-lt"/>
          <a:ea typeface="+mj-ea"/>
          <a:cs typeface="+mj-cs"/>
        </a:defRPr>
      </a:lvl1pPr>
    </p:titleStyle>
    <p:bodyStyle>
      <a:lvl1pPr marL="143992" indent="-143992" algn="l" defTabSz="575967" rtl="0" eaLnBrk="1" latinLnBrk="0" hangingPunct="1">
        <a:lnSpc>
          <a:spcPct val="90000"/>
        </a:lnSpc>
        <a:spcBef>
          <a:spcPts val="630"/>
        </a:spcBef>
        <a:buFont typeface="Arial" panose="020B0604020202020204" pitchFamily="34" charset="0"/>
        <a:buChar char="•"/>
        <a:defRPr sz="1764" kern="1200">
          <a:solidFill>
            <a:schemeClr val="tx1"/>
          </a:solidFill>
          <a:latin typeface="+mn-lt"/>
          <a:ea typeface="+mn-ea"/>
          <a:cs typeface="+mn-cs"/>
        </a:defRPr>
      </a:lvl1pPr>
      <a:lvl2pPr marL="431974" indent="-143992" algn="l" defTabSz="575967" rtl="0" eaLnBrk="1" latinLnBrk="0" hangingPunct="1">
        <a:lnSpc>
          <a:spcPct val="90000"/>
        </a:lnSpc>
        <a:spcBef>
          <a:spcPts val="315"/>
        </a:spcBef>
        <a:buFont typeface="Arial" panose="020B0604020202020204" pitchFamily="34" charset="0"/>
        <a:buChar char="•"/>
        <a:defRPr sz="1512" kern="1200">
          <a:solidFill>
            <a:schemeClr val="tx1"/>
          </a:solidFill>
          <a:latin typeface="+mn-lt"/>
          <a:ea typeface="+mn-ea"/>
          <a:cs typeface="+mn-cs"/>
        </a:defRPr>
      </a:lvl2pPr>
      <a:lvl3pPr marL="719958" indent="-143992" algn="l" defTabSz="575967" rtl="0" eaLnBrk="1" latinLnBrk="0" hangingPunct="1">
        <a:lnSpc>
          <a:spcPct val="90000"/>
        </a:lnSpc>
        <a:spcBef>
          <a:spcPts val="315"/>
        </a:spcBef>
        <a:buFont typeface="Arial" panose="020B0604020202020204" pitchFamily="34" charset="0"/>
        <a:buChar char="•"/>
        <a:defRPr sz="1260" kern="1200">
          <a:solidFill>
            <a:schemeClr val="tx1"/>
          </a:solidFill>
          <a:latin typeface="+mn-lt"/>
          <a:ea typeface="+mn-ea"/>
          <a:cs typeface="+mn-cs"/>
        </a:defRPr>
      </a:lvl3pPr>
      <a:lvl4pPr marL="1007941"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4pPr>
      <a:lvl5pPr marL="129592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5pPr>
      <a:lvl6pPr marL="1583907"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6pPr>
      <a:lvl7pPr marL="1871890"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7pPr>
      <a:lvl8pPr marL="2159873"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8pPr>
      <a:lvl9pPr marL="2447855" indent="-143992" algn="l" defTabSz="575967" rtl="0" eaLnBrk="1" latinLnBrk="0" hangingPunct="1">
        <a:lnSpc>
          <a:spcPct val="90000"/>
        </a:lnSpc>
        <a:spcBef>
          <a:spcPts val="315"/>
        </a:spcBef>
        <a:buFont typeface="Arial" panose="020B0604020202020204" pitchFamily="34" charset="0"/>
        <a:buChar char="•"/>
        <a:defRPr sz="1134" kern="1200">
          <a:solidFill>
            <a:schemeClr val="tx1"/>
          </a:solidFill>
          <a:latin typeface="+mn-lt"/>
          <a:ea typeface="+mn-ea"/>
          <a:cs typeface="+mn-cs"/>
        </a:defRPr>
      </a:lvl9pPr>
    </p:bodyStyle>
    <p:otherStyle>
      <a:defPPr>
        <a:defRPr lang="en-US"/>
      </a:defPPr>
      <a:lvl1pPr marL="0" algn="l" defTabSz="575967" rtl="0" eaLnBrk="1" latinLnBrk="0" hangingPunct="1">
        <a:defRPr sz="1134" kern="1200">
          <a:solidFill>
            <a:schemeClr val="tx1"/>
          </a:solidFill>
          <a:latin typeface="+mn-lt"/>
          <a:ea typeface="+mn-ea"/>
          <a:cs typeface="+mn-cs"/>
        </a:defRPr>
      </a:lvl1pPr>
      <a:lvl2pPr marL="287983" algn="l" defTabSz="575967" rtl="0" eaLnBrk="1" latinLnBrk="0" hangingPunct="1">
        <a:defRPr sz="1134" kern="1200">
          <a:solidFill>
            <a:schemeClr val="tx1"/>
          </a:solidFill>
          <a:latin typeface="+mn-lt"/>
          <a:ea typeface="+mn-ea"/>
          <a:cs typeface="+mn-cs"/>
        </a:defRPr>
      </a:lvl2pPr>
      <a:lvl3pPr marL="575967" algn="l" defTabSz="575967" rtl="0" eaLnBrk="1" latinLnBrk="0" hangingPunct="1">
        <a:defRPr sz="1134" kern="1200">
          <a:solidFill>
            <a:schemeClr val="tx1"/>
          </a:solidFill>
          <a:latin typeface="+mn-lt"/>
          <a:ea typeface="+mn-ea"/>
          <a:cs typeface="+mn-cs"/>
        </a:defRPr>
      </a:lvl3pPr>
      <a:lvl4pPr marL="863949" algn="l" defTabSz="575967" rtl="0" eaLnBrk="1" latinLnBrk="0" hangingPunct="1">
        <a:defRPr sz="1134" kern="1200">
          <a:solidFill>
            <a:schemeClr val="tx1"/>
          </a:solidFill>
          <a:latin typeface="+mn-lt"/>
          <a:ea typeface="+mn-ea"/>
          <a:cs typeface="+mn-cs"/>
        </a:defRPr>
      </a:lvl4pPr>
      <a:lvl5pPr marL="1151932" algn="l" defTabSz="575967" rtl="0" eaLnBrk="1" latinLnBrk="0" hangingPunct="1">
        <a:defRPr sz="1134" kern="1200">
          <a:solidFill>
            <a:schemeClr val="tx1"/>
          </a:solidFill>
          <a:latin typeface="+mn-lt"/>
          <a:ea typeface="+mn-ea"/>
          <a:cs typeface="+mn-cs"/>
        </a:defRPr>
      </a:lvl5pPr>
      <a:lvl6pPr marL="1439914" algn="l" defTabSz="575967" rtl="0" eaLnBrk="1" latinLnBrk="0" hangingPunct="1">
        <a:defRPr sz="1134" kern="1200">
          <a:solidFill>
            <a:schemeClr val="tx1"/>
          </a:solidFill>
          <a:latin typeface="+mn-lt"/>
          <a:ea typeface="+mn-ea"/>
          <a:cs typeface="+mn-cs"/>
        </a:defRPr>
      </a:lvl6pPr>
      <a:lvl7pPr marL="1727898" algn="l" defTabSz="575967" rtl="0" eaLnBrk="1" latinLnBrk="0" hangingPunct="1">
        <a:defRPr sz="1134" kern="1200">
          <a:solidFill>
            <a:schemeClr val="tx1"/>
          </a:solidFill>
          <a:latin typeface="+mn-lt"/>
          <a:ea typeface="+mn-ea"/>
          <a:cs typeface="+mn-cs"/>
        </a:defRPr>
      </a:lvl7pPr>
      <a:lvl8pPr marL="2015881" algn="l" defTabSz="575967" rtl="0" eaLnBrk="1" latinLnBrk="0" hangingPunct="1">
        <a:defRPr sz="1134" kern="1200">
          <a:solidFill>
            <a:schemeClr val="tx1"/>
          </a:solidFill>
          <a:latin typeface="+mn-lt"/>
          <a:ea typeface="+mn-ea"/>
          <a:cs typeface="+mn-cs"/>
        </a:defRPr>
      </a:lvl8pPr>
      <a:lvl9pPr marL="2303864" algn="l" defTabSz="575967" rtl="0" eaLnBrk="1" latinLnBrk="0" hangingPunct="1">
        <a:defRPr sz="113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jpg"/><Relationship Id="rId13" Type="http://schemas.openxmlformats.org/officeDocument/2006/relationships/image" Target="../media/image10.png"/><Relationship Id="rId18" Type="http://schemas.openxmlformats.org/officeDocument/2006/relationships/image" Target="../media/image15.png"/><Relationship Id="rId3" Type="http://schemas.openxmlformats.org/officeDocument/2006/relationships/image" Target="../media/image1.jpg"/><Relationship Id="rId7" Type="http://schemas.openxmlformats.org/officeDocument/2006/relationships/hyperlink" Target="http://www.writeyourwebsitehere.com/" TargetMode="External"/><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notesSlide" Target="../notesSlides/notesSlide1.xml"/><Relationship Id="rId16" Type="http://schemas.openxmlformats.org/officeDocument/2006/relationships/image" Target="../media/image13.png"/><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image" Target="../media/image8.png"/><Relationship Id="rId5" Type="http://schemas.openxmlformats.org/officeDocument/2006/relationships/image" Target="../media/image3.jpg"/><Relationship Id="rId15" Type="http://schemas.openxmlformats.org/officeDocument/2006/relationships/image" Target="../media/image12.png"/><Relationship Id="rId10" Type="http://schemas.openxmlformats.org/officeDocument/2006/relationships/image" Target="../media/image7.png"/><Relationship Id="rId4" Type="http://schemas.openxmlformats.org/officeDocument/2006/relationships/image" Target="../media/image2.jp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églalap 29">
            <a:extLst>
              <a:ext uri="{FF2B5EF4-FFF2-40B4-BE49-F238E27FC236}">
                <a16:creationId xmlns:a16="http://schemas.microsoft.com/office/drawing/2014/main" id="{764D7214-12D9-8605-DCD6-754D6418D6E8}"/>
              </a:ext>
            </a:extLst>
          </p:cNvPr>
          <p:cNvSpPr/>
          <p:nvPr/>
        </p:nvSpPr>
        <p:spPr>
          <a:xfrm>
            <a:off x="-4" y="14806544"/>
            <a:ext cx="5759454" cy="947560"/>
          </a:xfrm>
          <a:prstGeom prst="rect">
            <a:avLst/>
          </a:prstGeom>
          <a:solidFill>
            <a:srgbClr val="513C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8" name="Kép 7">
            <a:extLst>
              <a:ext uri="{FF2B5EF4-FFF2-40B4-BE49-F238E27FC236}">
                <a16:creationId xmlns:a16="http://schemas.microsoft.com/office/drawing/2014/main" id="{0185FDF3-054E-3570-9EF9-9611116B1953}"/>
              </a:ext>
            </a:extLst>
          </p:cNvPr>
          <p:cNvPicPr>
            <a:picLocks noChangeAspect="1"/>
          </p:cNvPicPr>
          <p:nvPr/>
        </p:nvPicPr>
        <p:blipFill>
          <a:blip r:embed="rId3"/>
          <a:srcRect/>
          <a:stretch/>
        </p:blipFill>
        <p:spPr>
          <a:xfrm>
            <a:off x="341205" y="9128055"/>
            <a:ext cx="2701410" cy="1800219"/>
          </a:xfrm>
          <a:prstGeom prst="rect">
            <a:avLst/>
          </a:prstGeom>
        </p:spPr>
      </p:pic>
      <p:sp>
        <p:nvSpPr>
          <p:cNvPr id="26" name="Téglalap 25">
            <a:extLst>
              <a:ext uri="{FF2B5EF4-FFF2-40B4-BE49-F238E27FC236}">
                <a16:creationId xmlns:a16="http://schemas.microsoft.com/office/drawing/2014/main" id="{68854B79-5757-AE58-3A69-7DC6B71DE949}"/>
              </a:ext>
            </a:extLst>
          </p:cNvPr>
          <p:cNvSpPr/>
          <p:nvPr/>
        </p:nvSpPr>
        <p:spPr>
          <a:xfrm>
            <a:off x="2842494" y="9324331"/>
            <a:ext cx="2618127" cy="1810577"/>
          </a:xfrm>
          <a:prstGeom prst="rect">
            <a:avLst/>
          </a:prstGeom>
          <a:solidFill>
            <a:srgbClr val="C9A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0" name="Kép 9">
            <a:extLst>
              <a:ext uri="{FF2B5EF4-FFF2-40B4-BE49-F238E27FC236}">
                <a16:creationId xmlns:a16="http://schemas.microsoft.com/office/drawing/2014/main" id="{A0A5F00A-CE6F-65E6-CE5C-D801165B090A}"/>
              </a:ext>
            </a:extLst>
          </p:cNvPr>
          <p:cNvPicPr>
            <a:picLocks noChangeAspect="1"/>
          </p:cNvPicPr>
          <p:nvPr/>
        </p:nvPicPr>
        <p:blipFill>
          <a:blip r:embed="rId4"/>
          <a:srcRect/>
          <a:stretch/>
        </p:blipFill>
        <p:spPr>
          <a:xfrm>
            <a:off x="332818" y="7024978"/>
            <a:ext cx="2708605" cy="1805014"/>
          </a:xfrm>
          <a:prstGeom prst="rect">
            <a:avLst/>
          </a:prstGeom>
        </p:spPr>
      </p:pic>
      <p:sp>
        <p:nvSpPr>
          <p:cNvPr id="25" name="Téglalap 24">
            <a:extLst>
              <a:ext uri="{FF2B5EF4-FFF2-40B4-BE49-F238E27FC236}">
                <a16:creationId xmlns:a16="http://schemas.microsoft.com/office/drawing/2014/main" id="{2D6C405D-B699-B271-4C3B-B69AE5F0F25A}"/>
              </a:ext>
            </a:extLst>
          </p:cNvPr>
          <p:cNvSpPr/>
          <p:nvPr/>
        </p:nvSpPr>
        <p:spPr>
          <a:xfrm>
            <a:off x="2882633" y="7284273"/>
            <a:ext cx="2577988" cy="1742717"/>
          </a:xfrm>
          <a:prstGeom prst="rect">
            <a:avLst/>
          </a:prstGeom>
          <a:solidFill>
            <a:srgbClr val="C9A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13" name="Kép 12">
            <a:extLst>
              <a:ext uri="{FF2B5EF4-FFF2-40B4-BE49-F238E27FC236}">
                <a16:creationId xmlns:a16="http://schemas.microsoft.com/office/drawing/2014/main" id="{D9B9988B-14E0-5826-F188-7CC8E73176B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flipH="1">
            <a:off x="332818" y="4928057"/>
            <a:ext cx="2716440" cy="1810235"/>
          </a:xfrm>
          <a:prstGeom prst="rect">
            <a:avLst/>
          </a:prstGeom>
        </p:spPr>
      </p:pic>
      <p:sp>
        <p:nvSpPr>
          <p:cNvPr id="2" name="Téglalap 1">
            <a:extLst>
              <a:ext uri="{FF2B5EF4-FFF2-40B4-BE49-F238E27FC236}">
                <a16:creationId xmlns:a16="http://schemas.microsoft.com/office/drawing/2014/main" id="{7A64F3B9-84F2-4FE9-A203-56B51BC14AE3}"/>
              </a:ext>
            </a:extLst>
          </p:cNvPr>
          <p:cNvSpPr/>
          <p:nvPr/>
        </p:nvSpPr>
        <p:spPr>
          <a:xfrm>
            <a:off x="2859509" y="5170143"/>
            <a:ext cx="2601112" cy="1748929"/>
          </a:xfrm>
          <a:prstGeom prst="rect">
            <a:avLst/>
          </a:prstGeom>
          <a:solidFill>
            <a:srgbClr val="C9A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42" name="Kép 41">
            <a:extLst>
              <a:ext uri="{FF2B5EF4-FFF2-40B4-BE49-F238E27FC236}">
                <a16:creationId xmlns:a16="http://schemas.microsoft.com/office/drawing/2014/main" id="{B4428236-23A4-48D3-9BD4-B9ECC3C3C2F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4700" y="164378"/>
            <a:ext cx="1741336" cy="254170"/>
          </a:xfrm>
          <a:prstGeom prst="rect">
            <a:avLst/>
          </a:prstGeom>
        </p:spPr>
      </p:pic>
      <p:sp>
        <p:nvSpPr>
          <p:cNvPr id="45" name="object 4">
            <a:extLst>
              <a:ext uri="{FF2B5EF4-FFF2-40B4-BE49-F238E27FC236}">
                <a16:creationId xmlns:a16="http://schemas.microsoft.com/office/drawing/2014/main" id="{313339ED-29F1-432F-9848-E0C1AC0D8081}"/>
              </a:ext>
            </a:extLst>
          </p:cNvPr>
          <p:cNvSpPr txBox="1"/>
          <p:nvPr/>
        </p:nvSpPr>
        <p:spPr>
          <a:xfrm>
            <a:off x="2517339" y="188954"/>
            <a:ext cx="2897953" cy="198048"/>
          </a:xfrm>
          <a:prstGeom prst="rect">
            <a:avLst/>
          </a:prstGeom>
        </p:spPr>
        <p:txBody>
          <a:bodyPr vert="horz" wrap="square" lIns="0" tIns="13253" rIns="0" bIns="0" rtlCol="0">
            <a:spAutoFit/>
          </a:bodyPr>
          <a:lstStyle/>
          <a:p>
            <a:pPr marL="13248" algn="r">
              <a:spcBef>
                <a:spcPts val="104"/>
              </a:spcBef>
            </a:pPr>
            <a:r>
              <a:rPr lang="en-US" sz="1200" spc="-5" noProof="0" dirty="0">
                <a:solidFill>
                  <a:srgbClr val="65656A"/>
                </a:solidFill>
                <a:cs typeface="OpenSans-Light"/>
              </a:rPr>
              <a:t>Geben Sie Ihre Kontaktdaten hier ein!</a:t>
            </a:r>
          </a:p>
        </p:txBody>
      </p:sp>
      <p:sp>
        <p:nvSpPr>
          <p:cNvPr id="47" name="object 53">
            <a:extLst>
              <a:ext uri="{FF2B5EF4-FFF2-40B4-BE49-F238E27FC236}">
                <a16:creationId xmlns:a16="http://schemas.microsoft.com/office/drawing/2014/main" id="{FA564A64-71F0-4777-A2CD-4DA15187FD3E}"/>
              </a:ext>
            </a:extLst>
          </p:cNvPr>
          <p:cNvSpPr txBox="1"/>
          <p:nvPr/>
        </p:nvSpPr>
        <p:spPr>
          <a:xfrm>
            <a:off x="355948" y="14960984"/>
            <a:ext cx="5059342" cy="617676"/>
          </a:xfrm>
          <a:prstGeom prst="rect">
            <a:avLst/>
          </a:prstGeom>
        </p:spPr>
        <p:txBody>
          <a:bodyPr vert="horz" wrap="square" lIns="0" tIns="9277" rIns="0" bIns="0" rtlCol="0">
            <a:spAutoFit/>
          </a:bodyPr>
          <a:lstStyle/>
          <a:p>
            <a:pPr marL="13246" marR="5301">
              <a:lnSpc>
                <a:spcPct val="104200"/>
              </a:lnSpc>
              <a:spcBef>
                <a:spcPts val="73"/>
              </a:spcBef>
            </a:pPr>
            <a:r>
              <a:rPr lang="en-US" sz="900" noProof="0" dirty="0">
                <a:solidFill>
                  <a:schemeClr val="bg1"/>
                </a:solidFill>
              </a:rPr>
              <a:t>Geben Sie Ihre Aktionskonditionen hier ein!</a:t>
            </a:r>
          </a:p>
          <a:p>
            <a:pPr marL="184688" marR="5301" indent="-171439">
              <a:lnSpc>
                <a:spcPct val="104200"/>
              </a:lnSpc>
              <a:spcBef>
                <a:spcPts val="73"/>
              </a:spcBef>
              <a:buClr>
                <a:schemeClr val="bg1"/>
              </a:buClr>
              <a:buFont typeface="Arial" panose="020B0604020202020204" pitchFamily="34" charset="0"/>
              <a:buChar char="•"/>
            </a:pPr>
            <a:r>
              <a:rPr lang="en-US" sz="900" noProof="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US" sz="900" noProof="0" dirty="0">
                <a:solidFill>
                  <a:schemeClr val="bg1"/>
                </a:solidFill>
                <a:latin typeface="Open Sans"/>
                <a:cs typeface="Open Sans"/>
              </a:rPr>
              <a:t>.......</a:t>
            </a:r>
          </a:p>
          <a:p>
            <a:pPr marL="184688" marR="5301" indent="-171439">
              <a:lnSpc>
                <a:spcPct val="104200"/>
              </a:lnSpc>
              <a:spcBef>
                <a:spcPts val="73"/>
              </a:spcBef>
              <a:buClr>
                <a:schemeClr val="bg1"/>
              </a:buClr>
              <a:buFont typeface="Arial" panose="020B0604020202020204" pitchFamily="34" charset="0"/>
              <a:buChar char="•"/>
            </a:pPr>
            <a:r>
              <a:rPr lang="en-US" sz="900" noProof="0" dirty="0">
                <a:solidFill>
                  <a:schemeClr val="bg1"/>
                </a:solidFill>
                <a:latin typeface="Open Sans"/>
                <a:cs typeface="Open Sans"/>
              </a:rPr>
              <a:t>.......</a:t>
            </a:r>
          </a:p>
        </p:txBody>
      </p:sp>
      <p:sp>
        <p:nvSpPr>
          <p:cNvPr id="48" name="object 2">
            <a:extLst>
              <a:ext uri="{FF2B5EF4-FFF2-40B4-BE49-F238E27FC236}">
                <a16:creationId xmlns:a16="http://schemas.microsoft.com/office/drawing/2014/main" id="{EA1C7A6B-34C1-483C-A8B4-D71C8DA25A24}"/>
              </a:ext>
            </a:extLst>
          </p:cNvPr>
          <p:cNvSpPr txBox="1"/>
          <p:nvPr/>
        </p:nvSpPr>
        <p:spPr>
          <a:xfrm>
            <a:off x="358388" y="16266799"/>
            <a:ext cx="5049079" cy="166713"/>
          </a:xfrm>
          <a:prstGeom prst="rect">
            <a:avLst/>
          </a:prstGeom>
        </p:spPr>
        <p:txBody>
          <a:bodyPr vert="horz" wrap="square" lIns="0" tIns="12701" rIns="0" bIns="0" rtlCol="0">
            <a:spAutoFit/>
          </a:bodyPr>
          <a:lst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2698" algn="ctr">
              <a:spcBef>
                <a:spcPts val="101"/>
              </a:spcBef>
            </a:pPr>
            <a:r>
              <a:rPr lang="en-US" sz="1000" b="1" noProof="0" dirty="0">
                <a:cs typeface="Open Sans"/>
                <a:hlinkClick r:id="rId7">
                  <a:extLst>
                    <a:ext uri="{A12FA001-AC4F-418D-AE19-62706E023703}">
                      <ahyp:hlinkClr xmlns:ahyp="http://schemas.microsoft.com/office/drawing/2018/hyperlinkcolor" val="tx"/>
                    </a:ext>
                  </a:extLst>
                </a:hlinkClick>
              </a:rPr>
              <a:t>www.WriteYourWebsiteHere.com</a:t>
            </a:r>
            <a:r>
              <a:rPr lang="en-US" sz="1000" b="1" noProof="0" dirty="0">
                <a:cs typeface="Open Sans"/>
              </a:rPr>
              <a:t> </a:t>
            </a:r>
          </a:p>
        </p:txBody>
      </p:sp>
      <p:sp>
        <p:nvSpPr>
          <p:cNvPr id="58" name="object 53">
            <a:extLst>
              <a:ext uri="{FF2B5EF4-FFF2-40B4-BE49-F238E27FC236}">
                <a16:creationId xmlns:a16="http://schemas.microsoft.com/office/drawing/2014/main" id="{5A94F584-E6D6-4CA2-8CF1-15C8BD6F2D68}"/>
              </a:ext>
            </a:extLst>
          </p:cNvPr>
          <p:cNvSpPr txBox="1"/>
          <p:nvPr/>
        </p:nvSpPr>
        <p:spPr>
          <a:xfrm>
            <a:off x="3088187" y="5605183"/>
            <a:ext cx="2122075" cy="883703"/>
          </a:xfrm>
          <a:prstGeom prst="rect">
            <a:avLst/>
          </a:prstGeom>
        </p:spPr>
        <p:txBody>
          <a:bodyPr vert="horz" wrap="square" lIns="0" tIns="0" rIns="0" bIns="0" rtlCol="0" anchor="t">
            <a:spAutoFit/>
          </a:bodyPr>
          <a:lstStyle/>
          <a:p>
            <a:pPr marL="13248" marR="5300">
              <a:lnSpc>
                <a:spcPct val="104200"/>
              </a:lnSpc>
              <a:spcBef>
                <a:spcPts val="73"/>
              </a:spcBef>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Biropi </a:t>
            </a:r>
            <a:r>
              <a:rPr lang="en-US" sz="1200" noProof="0" dirty="0">
                <a:solidFill>
                  <a:prstClr val="black"/>
                </a:solidFill>
                <a:latin typeface="Calibri" panose="020F0502020204030204"/>
                <a:ea typeface="Open Sans" panose="020B0606030504020204" pitchFamily="34" charset="0"/>
                <a:cs typeface="Open Sans" panose="020B0606030504020204" pitchFamily="34" charset="0"/>
              </a:rPr>
              <a:t>AP808261</a:t>
            </a:r>
            <a:endParaRPr lang="en-US" sz="1050" noProof="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a:lnSpc>
                <a:spcPct val="104200"/>
              </a:lnSpc>
              <a:spcBef>
                <a:spcPts val="73"/>
              </a:spcBef>
            </a:pPr>
            <a:r>
              <a:rPr lang="en-US" sz="1000" noProof="0" dirty="0">
                <a:solidFill>
                  <a:prstClr val="black"/>
                </a:solidFill>
                <a:latin typeface="Calibri" panose="020F0502020204030204"/>
              </a:rPr>
              <a:t>Schlüsselanhänger aus recyceltem Aluminium mit Flaschenöffner und Einkaufswagenchip.</a:t>
            </a:r>
          </a:p>
          <a:p>
            <a:pPr marL="13248" marR="5300">
              <a:lnSpc>
                <a:spcPct val="104200"/>
              </a:lnSpc>
              <a:spcBef>
                <a:spcPts val="73"/>
              </a:spcBef>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00,00 EUR</a:t>
            </a:r>
          </a:p>
          <a:p>
            <a:endParaRPr lang="en-US" sz="1000" noProof="0" dirty="0"/>
          </a:p>
        </p:txBody>
      </p:sp>
      <p:sp>
        <p:nvSpPr>
          <p:cNvPr id="62" name="object 53">
            <a:extLst>
              <a:ext uri="{FF2B5EF4-FFF2-40B4-BE49-F238E27FC236}">
                <a16:creationId xmlns:a16="http://schemas.microsoft.com/office/drawing/2014/main" id="{586ECBBA-D638-442D-9252-BA3819EE5F04}"/>
              </a:ext>
            </a:extLst>
          </p:cNvPr>
          <p:cNvSpPr txBox="1"/>
          <p:nvPr/>
        </p:nvSpPr>
        <p:spPr>
          <a:xfrm>
            <a:off x="3088187" y="9878530"/>
            <a:ext cx="2103640" cy="722505"/>
          </a:xfrm>
          <a:prstGeom prst="rect">
            <a:avLst/>
          </a:prstGeom>
        </p:spPr>
        <p:txBody>
          <a:bodyPr vert="horz" wrap="square" lIns="0" tIns="0" rIns="0" bIns="0" rtlCol="0" anchor="t">
            <a:spAutoFit/>
          </a:bodyPr>
          <a:lstStyle/>
          <a:p>
            <a:pPr marL="13248" marR="5300">
              <a:lnSpc>
                <a:spcPct val="104200"/>
              </a:lnSpc>
              <a:spcBef>
                <a:spcPts val="73"/>
              </a:spcBef>
            </a:pPr>
            <a:r>
              <a:rPr lang="en-US" sz="1200" b="1" noProof="0" dirty="0">
                <a:ea typeface="Open Sans" panose="020B0606030504020204" pitchFamily="34" charset="0"/>
                <a:cs typeface="Open Sans" panose="020B0606030504020204" pitchFamily="34" charset="0"/>
              </a:rPr>
              <a:t>Rechannel Shine </a:t>
            </a:r>
            <a:r>
              <a:rPr lang="en-US" sz="1200" noProof="0" dirty="0">
                <a:ea typeface="Open Sans" panose="020B0606030504020204" pitchFamily="34" charset="0"/>
                <a:cs typeface="Open Sans" panose="020B0606030504020204" pitchFamily="34" charset="0"/>
              </a:rPr>
              <a:t>AP808169 </a:t>
            </a:r>
            <a:endParaRPr lang="en-US" sz="800" noProof="0" dirty="0">
              <a:ea typeface="Open Sans" panose="020B0606030504020204" pitchFamily="34" charset="0"/>
              <a:cs typeface="Open Sans" panose="020B0606030504020204" pitchFamily="34" charset="0"/>
            </a:endParaRPr>
          </a:p>
          <a:p>
            <a:pPr marL="13248" marR="5300">
              <a:lnSpc>
                <a:spcPct val="104200"/>
              </a:lnSpc>
              <a:spcBef>
                <a:spcPts val="73"/>
              </a:spcBef>
            </a:pPr>
            <a:r>
              <a:rPr lang="en-US" sz="1000" noProof="0" dirty="0"/>
              <a:t>Kugelschreiber aus recyceltem Aluminium mit Metallic-Lackierung. Blauschreibend.</a:t>
            </a:r>
          </a:p>
          <a:p>
            <a:pPr marL="13248" marR="5300">
              <a:lnSpc>
                <a:spcPct val="104200"/>
              </a:lnSpc>
              <a:spcBef>
                <a:spcPts val="73"/>
              </a:spcBef>
            </a:pPr>
            <a:r>
              <a:rPr lang="en-US" sz="1200" b="1" noProof="0" dirty="0">
                <a:ea typeface="Open Sans" panose="020B0606030504020204" pitchFamily="34" charset="0"/>
                <a:cs typeface="Open Sans" panose="020B0606030504020204" pitchFamily="34" charset="0"/>
              </a:rPr>
              <a:t>00,00 EUR</a:t>
            </a:r>
          </a:p>
        </p:txBody>
      </p:sp>
      <p:sp>
        <p:nvSpPr>
          <p:cNvPr id="56" name="object 53">
            <a:extLst>
              <a:ext uri="{FF2B5EF4-FFF2-40B4-BE49-F238E27FC236}">
                <a16:creationId xmlns:a16="http://schemas.microsoft.com/office/drawing/2014/main" id="{0DBC307E-D06C-458A-A974-7367C41AB92E}"/>
              </a:ext>
            </a:extLst>
          </p:cNvPr>
          <p:cNvSpPr txBox="1"/>
          <p:nvPr/>
        </p:nvSpPr>
        <p:spPr>
          <a:xfrm>
            <a:off x="3088187" y="7710125"/>
            <a:ext cx="2166880" cy="882549"/>
          </a:xfrm>
          <a:prstGeom prst="rect">
            <a:avLst/>
          </a:prstGeom>
        </p:spPr>
        <p:txBody>
          <a:bodyPr vert="horz" wrap="square" lIns="0" tIns="0" rIns="0" bIns="0" rtlCol="0" anchor="t">
            <a:spAutoFit/>
          </a:bodyPr>
          <a:lstStyle/>
          <a:p>
            <a:pPr marL="13248" marR="5300" defTabSz="457188">
              <a:lnSpc>
                <a:spcPct val="104200"/>
              </a:lnSpc>
              <a:spcBef>
                <a:spcPts val="73"/>
              </a:spcBef>
              <a:defRPr/>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RondoShine </a:t>
            </a:r>
            <a:r>
              <a:rPr lang="en-US" sz="1200" noProof="0" dirty="0">
                <a:solidFill>
                  <a:prstClr val="black"/>
                </a:solidFill>
                <a:latin typeface="Calibri" panose="020F0502020204030204"/>
                <a:ea typeface="Open Sans" panose="020B0606030504020204" pitchFamily="34" charset="0"/>
                <a:cs typeface="Open Sans" panose="020B0606030504020204" pitchFamily="34" charset="0"/>
              </a:rPr>
              <a:t>AP808270</a:t>
            </a:r>
            <a:endParaRPr lang="en-US" sz="800" noProof="0" dirty="0">
              <a:solidFill>
                <a:prstClr val="black"/>
              </a:solidFill>
              <a:latin typeface="Calibri" panose="020F0502020204030204"/>
              <a:ea typeface="Open Sans" panose="020B0606030504020204" pitchFamily="34" charset="0"/>
              <a:cs typeface="Open Sans" panose="020B0606030504020204" pitchFamily="34" charset="0"/>
            </a:endParaRPr>
          </a:p>
          <a:p>
            <a:pPr marL="13248" marR="5300" defTabSz="457188">
              <a:lnSpc>
                <a:spcPct val="104200"/>
              </a:lnSpc>
              <a:spcBef>
                <a:spcPts val="73"/>
              </a:spcBef>
              <a:defRPr/>
            </a:pPr>
            <a:r>
              <a:rPr lang="en-US" sz="1000" noProof="0" dirty="0">
                <a:solidFill>
                  <a:prstClr val="black"/>
                </a:solidFill>
                <a:latin typeface="Calibri" panose="020F0502020204030204"/>
              </a:rPr>
              <a:t>Runder Schlüsselanhänger aus recyceltem Edelstahl mit gummierter Oberfläche undspezieller Beschichtung für Spiegelgravuren.</a:t>
            </a:r>
          </a:p>
          <a:p>
            <a:pPr marL="13248" marR="5300" defTabSz="457188">
              <a:lnSpc>
                <a:spcPct val="104200"/>
              </a:lnSpc>
              <a:spcBef>
                <a:spcPts val="73"/>
              </a:spcBef>
              <a:defRPr/>
            </a:pPr>
            <a:r>
              <a:rPr lang="en-US" sz="1200" b="1" noProof="0" dirty="0">
                <a:solidFill>
                  <a:prstClr val="black"/>
                </a:solidFill>
                <a:latin typeface="Calibri" panose="020F0502020204030204"/>
                <a:ea typeface="Open Sans" panose="020B0606030504020204" pitchFamily="34" charset="0"/>
                <a:cs typeface="Open Sans" panose="020B0606030504020204" pitchFamily="34" charset="0"/>
              </a:rPr>
              <a:t>00,00 EUR</a:t>
            </a:r>
          </a:p>
        </p:txBody>
      </p:sp>
      <p:pic>
        <p:nvPicPr>
          <p:cNvPr id="17" name="Kép 16">
            <a:extLst>
              <a:ext uri="{FF2B5EF4-FFF2-40B4-BE49-F238E27FC236}">
                <a16:creationId xmlns:a16="http://schemas.microsoft.com/office/drawing/2014/main" id="{EAD49D4B-0FB6-70A1-4B19-BD9ABFD674D1}"/>
              </a:ext>
            </a:extLst>
          </p:cNvPr>
          <p:cNvPicPr>
            <a:picLocks noChangeAspect="1"/>
          </p:cNvPicPr>
          <p:nvPr/>
        </p:nvPicPr>
        <p:blipFill>
          <a:blip r:embed="rId8">
            <a:extLst>
              <a:ext uri="{28A0092B-C50C-407E-A947-70E740481C1C}">
                <a14:useLocalDpi xmlns:a14="http://schemas.microsoft.com/office/drawing/2010/main" val="0"/>
              </a:ext>
            </a:extLst>
          </a:blip>
          <a:srcRect t="8541" b="8541"/>
          <a:stretch/>
        </p:blipFill>
        <p:spPr>
          <a:xfrm>
            <a:off x="-4" y="541273"/>
            <a:ext cx="5759454" cy="3182445"/>
          </a:xfrm>
          <a:prstGeom prst="rect">
            <a:avLst/>
          </a:prstGeom>
        </p:spPr>
      </p:pic>
      <p:sp>
        <p:nvSpPr>
          <p:cNvPr id="4" name="Téglalap 3">
            <a:extLst>
              <a:ext uri="{FF2B5EF4-FFF2-40B4-BE49-F238E27FC236}">
                <a16:creationId xmlns:a16="http://schemas.microsoft.com/office/drawing/2014/main" id="{AA57943D-9CE8-2A81-8367-2653A3A4BEAB}"/>
              </a:ext>
            </a:extLst>
          </p:cNvPr>
          <p:cNvSpPr/>
          <p:nvPr/>
        </p:nvSpPr>
        <p:spPr>
          <a:xfrm>
            <a:off x="-4" y="3572487"/>
            <a:ext cx="5759454" cy="1209877"/>
          </a:xfrm>
          <a:prstGeom prst="rect">
            <a:avLst/>
          </a:prstGeom>
          <a:solidFill>
            <a:srgbClr val="513C58"/>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6" name="object 57">
            <a:extLst>
              <a:ext uri="{FF2B5EF4-FFF2-40B4-BE49-F238E27FC236}">
                <a16:creationId xmlns:a16="http://schemas.microsoft.com/office/drawing/2014/main" id="{5BEDF96B-6AA7-7134-CB6A-78591C8BFB5A}"/>
              </a:ext>
            </a:extLst>
          </p:cNvPr>
          <p:cNvSpPr txBox="1"/>
          <p:nvPr/>
        </p:nvSpPr>
        <p:spPr>
          <a:xfrm>
            <a:off x="80284" y="3628955"/>
            <a:ext cx="5604698" cy="255214"/>
          </a:xfrm>
          <a:prstGeom prst="rect">
            <a:avLst/>
          </a:prstGeom>
        </p:spPr>
        <p:txBody>
          <a:bodyPr vert="horz" wrap="square" lIns="0" tIns="12589" rIns="0" bIns="0" rtlCol="0">
            <a:spAutoFit/>
          </a:bodyPr>
          <a:lstStyle/>
          <a:p>
            <a:pPr marL="13248" marR="5300" algn="ctr">
              <a:lnSpc>
                <a:spcPct val="102299"/>
              </a:lnSpc>
              <a:spcBef>
                <a:spcPts val="101"/>
              </a:spcBef>
            </a:pPr>
            <a:r>
              <a:rPr lang="en-US" sz="1600" b="1" cap="all" spc="15" noProof="0" dirty="0">
                <a:solidFill>
                  <a:schemeClr val="bg1"/>
                </a:solidFill>
                <a:latin typeface="Ropa Mix Pro" panose="020B0504020101010102" pitchFamily="34" charset="0"/>
                <a:cs typeface="Ropa Mix Pro" panose="020B0504020101010102" pitchFamily="34" charset="0"/>
              </a:rPr>
              <a:t>Wirkung im Taschenformat</a:t>
            </a:r>
          </a:p>
        </p:txBody>
      </p:sp>
      <p:sp>
        <p:nvSpPr>
          <p:cNvPr id="7" name="Szövegdoboz 6">
            <a:extLst>
              <a:ext uri="{FF2B5EF4-FFF2-40B4-BE49-F238E27FC236}">
                <a16:creationId xmlns:a16="http://schemas.microsoft.com/office/drawing/2014/main" id="{78BAADA6-2BE4-72E9-F482-BA705E93465E}"/>
              </a:ext>
            </a:extLst>
          </p:cNvPr>
          <p:cNvSpPr txBox="1"/>
          <p:nvPr/>
        </p:nvSpPr>
        <p:spPr>
          <a:xfrm>
            <a:off x="417896" y="3932264"/>
            <a:ext cx="5054328" cy="738664"/>
          </a:xfrm>
          <a:prstGeom prst="rect">
            <a:avLst/>
          </a:prstGeom>
          <a:noFill/>
        </p:spPr>
        <p:txBody>
          <a:bodyPr wrap="square" lIns="0" tIns="0" rIns="0" bIns="0" rtlCol="0">
            <a:spAutoFit/>
          </a:bodyPr>
          <a:lstStyle/>
          <a:p>
            <a:pPr algn="ctr"/>
            <a:r>
              <a:rPr lang="de-DE" sz="1200" noProof="0" dirty="0">
                <a:solidFill>
                  <a:schemeClr val="bg1"/>
                </a:solidFill>
              </a:rPr>
              <a:t>Unsere kleinen, aber feinen Neuheiten sind ideal, um Deine Marke ins Rampenlicht zu rücken. Verschenke kleine, aber praktische Werbeartikel wie Schlüsselanhänger und Kugelschreiber, und beobachte, wie Deine Markenbekanntheit auf natürliche Weise wächst.</a:t>
            </a:r>
          </a:p>
        </p:txBody>
      </p:sp>
      <p:sp>
        <p:nvSpPr>
          <p:cNvPr id="9" name="object 53">
            <a:extLst>
              <a:ext uri="{FF2B5EF4-FFF2-40B4-BE49-F238E27FC236}">
                <a16:creationId xmlns:a16="http://schemas.microsoft.com/office/drawing/2014/main" id="{47248052-01CC-DB03-B736-2D13BEFDBA05}"/>
              </a:ext>
            </a:extLst>
          </p:cNvPr>
          <p:cNvSpPr txBox="1"/>
          <p:nvPr/>
        </p:nvSpPr>
        <p:spPr>
          <a:xfrm>
            <a:off x="256617" y="12914001"/>
            <a:ext cx="1628633" cy="914546"/>
          </a:xfrm>
          <a:prstGeom prst="rect">
            <a:avLst/>
          </a:prstGeom>
        </p:spPr>
        <p:txBody>
          <a:bodyPr vert="horz" wrap="square" lIns="0" tIns="0" rIns="0" bIns="0" rtlCol="0" anchor="t">
            <a:spAutoFit/>
          </a:bodyPr>
          <a:lstStyle/>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TriScrap</a:t>
            </a:r>
            <a:br>
              <a:rPr lang="en-US" sz="1200" b="1" noProof="0" dirty="0">
                <a:ea typeface="Open Sans" panose="020B0606030504020204" pitchFamily="34" charset="0"/>
                <a:cs typeface="Open Sans" panose="020B0606030504020204" pitchFamily="34" charset="0"/>
              </a:rPr>
            </a:br>
            <a:r>
              <a:rPr lang="en-US" sz="1200" noProof="0" dirty="0">
                <a:ea typeface="Open Sans" panose="020B0606030504020204" pitchFamily="34" charset="0"/>
                <a:cs typeface="Open Sans" panose="020B0606030504020204" pitchFamily="34" charset="0"/>
              </a:rPr>
              <a:t>AP874037</a:t>
            </a:r>
          </a:p>
          <a:p>
            <a:pPr marL="13251" marR="5301" algn="ctr">
              <a:lnSpc>
                <a:spcPct val="104200"/>
              </a:lnSpc>
              <a:spcBef>
                <a:spcPts val="73"/>
              </a:spcBef>
            </a:pPr>
            <a:r>
              <a:rPr lang="en-US" sz="1000" noProof="0" dirty="0">
                <a:ea typeface="Open Sans" panose="020B0606030504020204" pitchFamily="34" charset="0"/>
                <a:cs typeface="Open Sans" panose="020B0606030504020204" pitchFamily="34" charset="0"/>
              </a:rPr>
              <a:t>Dreieckiger Eiskratzer aus recyceltem PS-Kunststoff.</a:t>
            </a:r>
          </a:p>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00,00 EUR</a:t>
            </a:r>
          </a:p>
        </p:txBody>
      </p:sp>
      <p:sp>
        <p:nvSpPr>
          <p:cNvPr id="11" name="object 53">
            <a:extLst>
              <a:ext uri="{FF2B5EF4-FFF2-40B4-BE49-F238E27FC236}">
                <a16:creationId xmlns:a16="http://schemas.microsoft.com/office/drawing/2014/main" id="{D8932329-6DC4-8342-AD30-B0E6BC73ABDF}"/>
              </a:ext>
            </a:extLst>
          </p:cNvPr>
          <p:cNvSpPr txBox="1"/>
          <p:nvPr/>
        </p:nvSpPr>
        <p:spPr>
          <a:xfrm>
            <a:off x="3735910" y="12875327"/>
            <a:ext cx="1870539" cy="1887633"/>
          </a:xfrm>
          <a:prstGeom prst="rect">
            <a:avLst/>
          </a:prstGeom>
        </p:spPr>
        <p:txBody>
          <a:bodyPr vert="horz" wrap="square" lIns="0" tIns="0" rIns="0" bIns="0" rtlCol="0" anchor="t">
            <a:spAutoFit/>
          </a:bodyPr>
          <a:lstStyle/>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Miroset</a:t>
            </a:r>
          </a:p>
          <a:p>
            <a:pPr marL="13251" marR="5301" algn="ctr">
              <a:lnSpc>
                <a:spcPct val="104200"/>
              </a:lnSpc>
              <a:spcBef>
                <a:spcPts val="73"/>
              </a:spcBef>
            </a:pPr>
            <a:r>
              <a:rPr lang="en-US" sz="1200" noProof="0" dirty="0">
                <a:ea typeface="Open Sans" panose="020B0606030504020204" pitchFamily="34" charset="0"/>
                <a:cs typeface="Open Sans" panose="020B0606030504020204" pitchFamily="34" charset="0"/>
              </a:rPr>
              <a:t>AP808181</a:t>
            </a:r>
          </a:p>
          <a:p>
            <a:pPr marL="13251" marR="5301" algn="ctr">
              <a:lnSpc>
                <a:spcPct val="104200"/>
              </a:lnSpc>
              <a:spcBef>
                <a:spcPts val="73"/>
              </a:spcBef>
            </a:pPr>
            <a:r>
              <a:rPr lang="de-DE" sz="1000" noProof="0" dirty="0">
                <a:ea typeface="Open Sans" panose="020B0606030504020204" pitchFamily="34" charset="0"/>
                <a:cs typeface="Open Sans" panose="020B0606030504020204" pitchFamily="34" charset="0"/>
              </a:rPr>
              <a:t>2-teiliges Geschenkset in schwarzer Geschenkschachtel. Enthält einen Kugelschreiber (blauschreibend) aus recyceltem Aluminium mit gummierter Oberfläche und einen Schlüsselanhänger aus recyceltem Edelstahl mit gummierter Oberfläche.</a:t>
            </a:r>
          </a:p>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00,00 EUR</a:t>
            </a:r>
          </a:p>
        </p:txBody>
      </p:sp>
      <p:sp>
        <p:nvSpPr>
          <p:cNvPr id="12" name="object 53">
            <a:extLst>
              <a:ext uri="{FF2B5EF4-FFF2-40B4-BE49-F238E27FC236}">
                <a16:creationId xmlns:a16="http://schemas.microsoft.com/office/drawing/2014/main" id="{EAC8E49B-5914-A2AF-36A2-21568117D071}"/>
              </a:ext>
            </a:extLst>
          </p:cNvPr>
          <p:cNvSpPr txBox="1"/>
          <p:nvPr/>
        </p:nvSpPr>
        <p:spPr>
          <a:xfrm>
            <a:off x="1825615" y="12909305"/>
            <a:ext cx="1870539" cy="1554721"/>
          </a:xfrm>
          <a:prstGeom prst="rect">
            <a:avLst/>
          </a:prstGeom>
        </p:spPr>
        <p:txBody>
          <a:bodyPr vert="horz" wrap="square" lIns="0" tIns="0" rIns="0" bIns="0" rtlCol="0" anchor="t">
            <a:spAutoFit/>
          </a:bodyPr>
          <a:lstStyle/>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Shinely</a:t>
            </a:r>
            <a:br>
              <a:rPr lang="en-US" sz="1200" b="1" noProof="0" dirty="0">
                <a:ea typeface="Open Sans" panose="020B0606030504020204" pitchFamily="34" charset="0"/>
                <a:cs typeface="Open Sans" panose="020B0606030504020204" pitchFamily="34" charset="0"/>
              </a:rPr>
            </a:br>
            <a:r>
              <a:rPr lang="en-US" sz="1200" noProof="0" dirty="0">
                <a:ea typeface="Open Sans" panose="020B0606030504020204" pitchFamily="34" charset="0"/>
                <a:cs typeface="Open Sans" panose="020B0606030504020204" pitchFamily="34" charset="0"/>
              </a:rPr>
              <a:t>AP808188</a:t>
            </a:r>
          </a:p>
          <a:p>
            <a:pPr marL="13251" marR="5301" algn="ctr">
              <a:lnSpc>
                <a:spcPct val="104200"/>
              </a:lnSpc>
              <a:spcBef>
                <a:spcPts val="73"/>
              </a:spcBef>
            </a:pPr>
            <a:r>
              <a:rPr lang="en-US" sz="1000" noProof="0" dirty="0">
                <a:ea typeface="Open Sans" panose="020B0606030504020204" pitchFamily="34" charset="0"/>
                <a:cs typeface="Open Sans" panose="020B0606030504020204" pitchFamily="34" charset="0"/>
              </a:rPr>
              <a:t>Kugelschreiber mit Touchpen aus recyceltem Aluminium mit Softouch Oberflächeund farbigen, metallisch glänzenden Teilen, mit spezieller Beschichtung für Spiegelglanzgravuren passend zu den Metallteilen. Mit blauschreibender Mine.</a:t>
            </a:r>
          </a:p>
          <a:p>
            <a:pPr marL="13251" marR="5301" algn="ctr">
              <a:lnSpc>
                <a:spcPct val="104200"/>
              </a:lnSpc>
              <a:spcBef>
                <a:spcPts val="73"/>
              </a:spcBef>
            </a:pPr>
            <a:r>
              <a:rPr lang="en-US" sz="1200" b="1" noProof="0" dirty="0">
                <a:ea typeface="Open Sans" panose="020B0606030504020204" pitchFamily="34" charset="0"/>
                <a:cs typeface="Open Sans" panose="020B0606030504020204" pitchFamily="34" charset="0"/>
              </a:rPr>
              <a:t>00,00 EUR</a:t>
            </a:r>
          </a:p>
        </p:txBody>
      </p:sp>
      <p:sp>
        <p:nvSpPr>
          <p:cNvPr id="14" name="Téglalap 13">
            <a:extLst>
              <a:ext uri="{FF2B5EF4-FFF2-40B4-BE49-F238E27FC236}">
                <a16:creationId xmlns:a16="http://schemas.microsoft.com/office/drawing/2014/main" id="{D7511471-303C-6040-5A78-50104C3449AA}"/>
              </a:ext>
            </a:extLst>
          </p:cNvPr>
          <p:cNvSpPr/>
          <p:nvPr/>
        </p:nvSpPr>
        <p:spPr>
          <a:xfrm>
            <a:off x="332817" y="11201611"/>
            <a:ext cx="1628633" cy="1618139"/>
          </a:xfrm>
          <a:prstGeom prst="rect">
            <a:avLst/>
          </a:prstGeom>
          <a:solidFill>
            <a:srgbClr val="C9A9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6" name="Téglalap 15">
            <a:extLst>
              <a:ext uri="{FF2B5EF4-FFF2-40B4-BE49-F238E27FC236}">
                <a16:creationId xmlns:a16="http://schemas.microsoft.com/office/drawing/2014/main" id="{A768AFA8-3078-8DFD-EA81-08ECFD008AD7}"/>
              </a:ext>
            </a:extLst>
          </p:cNvPr>
          <p:cNvSpPr/>
          <p:nvPr/>
        </p:nvSpPr>
        <p:spPr>
          <a:xfrm>
            <a:off x="2077970" y="11201611"/>
            <a:ext cx="1628633" cy="1618139"/>
          </a:xfrm>
          <a:prstGeom prst="rect">
            <a:avLst/>
          </a:prstGeom>
          <a:solidFill>
            <a:srgbClr val="C9A9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sp>
        <p:nvSpPr>
          <p:cNvPr id="19" name="Téglalap 18">
            <a:extLst>
              <a:ext uri="{FF2B5EF4-FFF2-40B4-BE49-F238E27FC236}">
                <a16:creationId xmlns:a16="http://schemas.microsoft.com/office/drawing/2014/main" id="{FAC5112E-D8AE-6EFB-B985-8C7E4C463516}"/>
              </a:ext>
            </a:extLst>
          </p:cNvPr>
          <p:cNvSpPr/>
          <p:nvPr/>
        </p:nvSpPr>
        <p:spPr>
          <a:xfrm>
            <a:off x="3831989" y="11201611"/>
            <a:ext cx="1628633" cy="1618139"/>
          </a:xfrm>
          <a:prstGeom prst="rect">
            <a:avLst/>
          </a:prstGeom>
          <a:solidFill>
            <a:srgbClr val="C9A9B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noProof="0" dirty="0"/>
          </a:p>
        </p:txBody>
      </p:sp>
      <p:pic>
        <p:nvPicPr>
          <p:cNvPr id="32" name="Kép 31" descr="A képen fekete, sötétség látható&#10;&#10;Előfordulhat, hogy a mesterséges intelligencia által létrehozott tartalom helytelen.">
            <a:extLst>
              <a:ext uri="{FF2B5EF4-FFF2-40B4-BE49-F238E27FC236}">
                <a16:creationId xmlns:a16="http://schemas.microsoft.com/office/drawing/2014/main" id="{1AEC1421-BCB2-8077-0B8A-FD3A0154AA1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785261" y="15915583"/>
            <a:ext cx="252000" cy="252000"/>
          </a:xfrm>
          <a:prstGeom prst="rect">
            <a:avLst/>
          </a:prstGeom>
        </p:spPr>
      </p:pic>
      <p:pic>
        <p:nvPicPr>
          <p:cNvPr id="34" name="Kép 33" descr="A képen fekete, sötétség látható&#10;&#10;Előfordulhat, hogy a mesterséges intelligencia által létrehozott tartalom helytelen.">
            <a:extLst>
              <a:ext uri="{FF2B5EF4-FFF2-40B4-BE49-F238E27FC236}">
                <a16:creationId xmlns:a16="http://schemas.microsoft.com/office/drawing/2014/main" id="{9C7D5A2B-C441-413D-1984-0B45543FF9B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104704" y="15915583"/>
            <a:ext cx="252000" cy="252000"/>
          </a:xfrm>
          <a:prstGeom prst="rect">
            <a:avLst/>
          </a:prstGeom>
        </p:spPr>
      </p:pic>
      <p:pic>
        <p:nvPicPr>
          <p:cNvPr id="36" name="Kép 35" descr="A képen fekete, sötétség látható&#10;&#10;Előfordulhat, hogy a mesterséges intelligencia által létrehozott tartalom helytelen.">
            <a:extLst>
              <a:ext uri="{FF2B5EF4-FFF2-40B4-BE49-F238E27FC236}">
                <a16:creationId xmlns:a16="http://schemas.microsoft.com/office/drawing/2014/main" id="{1628632E-40FB-1AED-E3E7-1302F56EF2E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24147" y="15915583"/>
            <a:ext cx="252000" cy="252000"/>
          </a:xfrm>
          <a:prstGeom prst="rect">
            <a:avLst/>
          </a:prstGeom>
        </p:spPr>
      </p:pic>
      <p:pic>
        <p:nvPicPr>
          <p:cNvPr id="41" name="Kép 40" descr="A képen szimbólum, Grafika, sor, Betűtípus látható&#10;&#10;Előfordulhat, hogy a mesterséges intelligencia által létrehozott tartalom helytelen.">
            <a:extLst>
              <a:ext uri="{FF2B5EF4-FFF2-40B4-BE49-F238E27FC236}">
                <a16:creationId xmlns:a16="http://schemas.microsoft.com/office/drawing/2014/main" id="{4769F459-9797-7BA3-74DB-3BD76414026E}"/>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748148" y="15918793"/>
            <a:ext cx="252000" cy="252000"/>
          </a:xfrm>
          <a:prstGeom prst="rect">
            <a:avLst/>
          </a:prstGeom>
        </p:spPr>
      </p:pic>
      <p:pic>
        <p:nvPicPr>
          <p:cNvPr id="44" name="Kép 43" descr="A képen fekete, sötétség látható&#10;&#10;Előfordulhat, hogy a mesterséges intelligencia által létrehozott tartalom helytelen.">
            <a:extLst>
              <a:ext uri="{FF2B5EF4-FFF2-40B4-BE49-F238E27FC236}">
                <a16:creationId xmlns:a16="http://schemas.microsoft.com/office/drawing/2014/main" id="{D6555C3E-47E6-6475-E05A-F4F575BEB24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709957" y="15910097"/>
            <a:ext cx="252000" cy="252000"/>
          </a:xfrm>
          <a:prstGeom prst="rect">
            <a:avLst/>
          </a:prstGeom>
        </p:spPr>
      </p:pic>
      <p:pic>
        <p:nvPicPr>
          <p:cNvPr id="50" name="Kép 49" descr="A képen fekete, sötétség látható&#10;&#10;Előfordulhat, hogy a mesterséges intelligencia által létrehozott tartalom helytelen.">
            <a:extLst>
              <a:ext uri="{FF2B5EF4-FFF2-40B4-BE49-F238E27FC236}">
                <a16:creationId xmlns:a16="http://schemas.microsoft.com/office/drawing/2014/main" id="{815F63E0-9A2D-2C3F-5CC8-2703A416BC74}"/>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067198" y="15918793"/>
            <a:ext cx="252000" cy="252000"/>
          </a:xfrm>
          <a:prstGeom prst="rect">
            <a:avLst/>
          </a:prstGeom>
        </p:spPr>
      </p:pic>
      <p:pic>
        <p:nvPicPr>
          <p:cNvPr id="57" name="Kép 56" descr="A képen fekete, sötétség látható&#10;&#10;Előfordulhat, hogy a mesterséges intelligencia által létrehozott tartalom helytelen.">
            <a:extLst>
              <a:ext uri="{FF2B5EF4-FFF2-40B4-BE49-F238E27FC236}">
                <a16:creationId xmlns:a16="http://schemas.microsoft.com/office/drawing/2014/main" id="{FFDE3BEB-0963-231D-16F9-CFF0D6CFC6B7}"/>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386248" y="15910097"/>
            <a:ext cx="252000" cy="252000"/>
          </a:xfrm>
          <a:prstGeom prst="rect">
            <a:avLst/>
          </a:prstGeom>
        </p:spPr>
      </p:pic>
      <p:pic>
        <p:nvPicPr>
          <p:cNvPr id="15" name="Kép 14" descr="A képen képernyőkép, háromszög, tervezés látható&#10;&#10;Előfordulhat, hogy a mesterséges intelligencia által létrehozott tartalom helytelen.">
            <a:extLst>
              <a:ext uri="{FF2B5EF4-FFF2-40B4-BE49-F238E27FC236}">
                <a16:creationId xmlns:a16="http://schemas.microsoft.com/office/drawing/2014/main" id="{35ED2F1F-5B3A-D0C3-F1B9-0612387FAE54}"/>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376123" y="11241435"/>
            <a:ext cx="1538489" cy="1538489"/>
          </a:xfrm>
          <a:prstGeom prst="rect">
            <a:avLst/>
          </a:prstGeom>
        </p:spPr>
      </p:pic>
      <p:pic>
        <p:nvPicPr>
          <p:cNvPr id="20" name="Kép 19" descr="A képen íróeszköz, toll, irodaszerek, Kiemelőeszközök látható&#10;&#10;Előfordulhat, hogy a mesterséges intelligencia által létrehozott tartalom helytelen.">
            <a:extLst>
              <a:ext uri="{FF2B5EF4-FFF2-40B4-BE49-F238E27FC236}">
                <a16:creationId xmlns:a16="http://schemas.microsoft.com/office/drawing/2014/main" id="{531827AE-EA70-ACD0-3229-6C868B03704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2150639" y="11268330"/>
            <a:ext cx="1532504" cy="1532504"/>
          </a:xfrm>
          <a:prstGeom prst="rect">
            <a:avLst/>
          </a:prstGeom>
        </p:spPr>
      </p:pic>
      <p:pic>
        <p:nvPicPr>
          <p:cNvPr id="22" name="Kép 21" descr="A képen irodaszerek, Irodai eszköz, kör, toll látható&#10;&#10;Előfordulhat, hogy a mesterséges intelligencia által létrehozott tartalom helytelen.">
            <a:extLst>
              <a:ext uri="{FF2B5EF4-FFF2-40B4-BE49-F238E27FC236}">
                <a16:creationId xmlns:a16="http://schemas.microsoft.com/office/drawing/2014/main" id="{27A9102B-B3FF-FB09-1E17-35782314AA8C}"/>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3856648" y="11177202"/>
            <a:ext cx="1628632" cy="1628632"/>
          </a:xfrm>
          <a:prstGeom prst="rect">
            <a:avLst/>
          </a:prstGeom>
        </p:spPr>
      </p:pic>
    </p:spTree>
    <p:extLst>
      <p:ext uri="{BB962C8B-B14F-4D97-AF65-F5344CB8AC3E}">
        <p14:creationId xmlns:p14="http://schemas.microsoft.com/office/powerpoint/2010/main" val="2539906444"/>
      </p:ext>
    </p:extLst>
  </p:cSld>
  <p:clrMapOvr>
    <a:masterClrMapping/>
  </p:clrMapOvr>
</p:sld>
</file>

<file path=ppt/theme/theme1.xml><?xml version="1.0" encoding="utf-8"?>
<a:theme xmlns:a="http://schemas.openxmlformats.org/drawingml/2006/main" name="Office-téma">
  <a:themeElements>
    <a:clrScheme name="Office-téma">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téma">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é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é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2013 - 2022 Theme</Template>
  <TotalTime>6720</TotalTime>
  <Words>186</Words>
  <Application>Microsoft Office PowerPoint</Application>
  <PresentationFormat>Egyéni</PresentationFormat>
  <Paragraphs>28</Paragraphs>
  <Slides>1</Slides>
  <Notes>1</Notes>
  <HiddenSlides>0</HiddenSlides>
  <MMClips>0</MMClips>
  <ScaleCrop>false</ScaleCrop>
  <HeadingPairs>
    <vt:vector size="6" baseType="variant">
      <vt:variant>
        <vt:lpstr>Használt betűtípusok</vt:lpstr>
      </vt:variant>
      <vt:variant>
        <vt:i4>7</vt:i4>
      </vt:variant>
      <vt:variant>
        <vt:lpstr>Téma</vt:lpstr>
      </vt:variant>
      <vt:variant>
        <vt:i4>1</vt:i4>
      </vt:variant>
      <vt:variant>
        <vt:lpstr>Diacímek</vt:lpstr>
      </vt:variant>
      <vt:variant>
        <vt:i4>1</vt:i4>
      </vt:variant>
    </vt:vector>
  </HeadingPairs>
  <TitlesOfParts>
    <vt:vector size="9" baseType="lpstr">
      <vt:lpstr>Aptos</vt:lpstr>
      <vt:lpstr>Arial</vt:lpstr>
      <vt:lpstr>Calibri</vt:lpstr>
      <vt:lpstr>Calibri Light</vt:lpstr>
      <vt:lpstr>Open Sans</vt:lpstr>
      <vt:lpstr>OpenSans-Light</vt:lpstr>
      <vt:lpstr>Ropa Mix Pro</vt:lpstr>
      <vt:lpstr>Office-téma</vt:lpstr>
      <vt:lpstr>PowerPoint-bemutató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PowerPoint-bemutató</dc:title>
  <dc:subject/>
  <dc:creator>COOL Collection</dc:creator>
  <cp:keywords/>
  <dc:description/>
  <cp:lastModifiedBy>Szabó Réka</cp:lastModifiedBy>
  <cp:revision>168</cp:revision>
  <cp:lastPrinted>2020-10-14T10:13:42Z</cp:lastPrinted>
  <dcterms:created xsi:type="dcterms:W3CDTF">2020-04-21T06:52:21Z</dcterms:created>
  <dcterms:modified xsi:type="dcterms:W3CDTF">2025-02-12T09:43:03Z</dcterms:modified>
  <cp:category/>
</cp:coreProperties>
</file>